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28"/>
  </p:notesMasterIdLst>
  <p:sldIdLst>
    <p:sldId id="256" r:id="rId2"/>
    <p:sldId id="1837" r:id="rId3"/>
    <p:sldId id="270" r:id="rId4"/>
    <p:sldId id="259" r:id="rId5"/>
    <p:sldId id="1812" r:id="rId6"/>
    <p:sldId id="1816" r:id="rId7"/>
    <p:sldId id="280" r:id="rId8"/>
    <p:sldId id="1773" r:id="rId9"/>
    <p:sldId id="1839" r:id="rId10"/>
    <p:sldId id="1822" r:id="rId11"/>
    <p:sldId id="261" r:id="rId12"/>
    <p:sldId id="266" r:id="rId13"/>
    <p:sldId id="1819" r:id="rId14"/>
    <p:sldId id="1817" r:id="rId15"/>
    <p:sldId id="1818" r:id="rId16"/>
    <p:sldId id="1820" r:id="rId17"/>
    <p:sldId id="1823" r:id="rId18"/>
    <p:sldId id="1824" r:id="rId19"/>
    <p:sldId id="1836" r:id="rId20"/>
    <p:sldId id="1828" r:id="rId21"/>
    <p:sldId id="1830" r:id="rId22"/>
    <p:sldId id="1829" r:id="rId23"/>
    <p:sldId id="1831" r:id="rId24"/>
    <p:sldId id="1832" r:id="rId25"/>
    <p:sldId id="1833" r:id="rId26"/>
    <p:sldId id="183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ing" id="{8DE1C9FC-F45A-4426-BDA8-609AF2EEF20C}">
          <p14:sldIdLst>
            <p14:sldId id="256"/>
            <p14:sldId id="1837"/>
            <p14:sldId id="270"/>
            <p14:sldId id="259"/>
            <p14:sldId id="1812"/>
            <p14:sldId id="1816"/>
            <p14:sldId id="280"/>
            <p14:sldId id="1773"/>
            <p14:sldId id="1839"/>
          </p14:sldIdLst>
        </p14:section>
        <p14:section name="Exercise Setup" id="{F875D0FB-DCF1-493F-83A1-F2BAE9DAE570}">
          <p14:sldIdLst>
            <p14:sldId id="1822"/>
            <p14:sldId id="261"/>
            <p14:sldId id="266"/>
            <p14:sldId id="1819"/>
            <p14:sldId id="1817"/>
            <p14:sldId id="1818"/>
            <p14:sldId id="1820"/>
            <p14:sldId id="1823"/>
            <p14:sldId id="1824"/>
            <p14:sldId id="1836"/>
          </p14:sldIdLst>
        </p14:section>
        <p14:section name="Exercise Template" id="{5A284284-2882-45C8-BE54-0ABD12AC241D}">
          <p14:sldIdLst>
            <p14:sldId id="1828"/>
            <p14:sldId id="1830"/>
            <p14:sldId id="1829"/>
            <p14:sldId id="1831"/>
            <p14:sldId id="1832"/>
            <p14:sldId id="1833"/>
            <p14:sldId id="183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Davenport" initials="LD" lastIdx="4" clrIdx="0">
    <p:extLst>
      <p:ext uri="{19B8F6BF-5375-455C-9EA6-DF929625EA0E}">
        <p15:presenceInfo xmlns:p15="http://schemas.microsoft.com/office/powerpoint/2012/main" userId="df21d1e310cb11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D5B6D-CEC4-48BF-B185-8DC37477E141}" v="79" dt="2020-08-03T20:06:04.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0901" autoAdjust="0"/>
  </p:normalViewPr>
  <p:slideViewPr>
    <p:cSldViewPr snapToGrid="0">
      <p:cViewPr varScale="1">
        <p:scale>
          <a:sx n="103" d="100"/>
          <a:sy n="103" d="100"/>
        </p:scale>
        <p:origin x="138" y="174"/>
      </p:cViewPr>
      <p:guideLst/>
    </p:cSldViewPr>
  </p:slideViewPr>
  <p:outlineViewPr>
    <p:cViewPr>
      <p:scale>
        <a:sx n="33" d="100"/>
        <a:sy n="33" d="100"/>
      </p:scale>
      <p:origin x="0" y="-517"/>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Davenport" userId="df21d1e310cb11ce" providerId="LiveId" clId="{02DD5B6D-CEC4-48BF-B185-8DC37477E141}"/>
    <pc:docChg chg="undo redo custSel mod addSld delSld modSld sldOrd delSection modSection">
      <pc:chgData name="Lee Davenport" userId="df21d1e310cb11ce" providerId="LiveId" clId="{02DD5B6D-CEC4-48BF-B185-8DC37477E141}" dt="2020-08-03T20:13:38.447" v="1059"/>
      <pc:docMkLst>
        <pc:docMk/>
      </pc:docMkLst>
      <pc:sldChg chg="modSp mod">
        <pc:chgData name="Lee Davenport" userId="df21d1e310cb11ce" providerId="LiveId" clId="{02DD5B6D-CEC4-48BF-B185-8DC37477E141}" dt="2020-08-03T16:41:16.570" v="453" actId="20577"/>
        <pc:sldMkLst>
          <pc:docMk/>
          <pc:sldMk cId="3338814779" sldId="261"/>
        </pc:sldMkLst>
        <pc:spChg chg="mod">
          <ac:chgData name="Lee Davenport" userId="df21d1e310cb11ce" providerId="LiveId" clId="{02DD5B6D-CEC4-48BF-B185-8DC37477E141}" dt="2020-08-03T16:18:27.878" v="450" actId="404"/>
          <ac:spMkLst>
            <pc:docMk/>
            <pc:sldMk cId="3338814779" sldId="261"/>
            <ac:spMk id="4" creationId="{C46C7183-155A-4C87-A9E8-226999C9588A}"/>
          </ac:spMkLst>
        </pc:spChg>
        <pc:graphicFrameChg chg="mod">
          <ac:chgData name="Lee Davenport" userId="df21d1e310cb11ce" providerId="LiveId" clId="{02DD5B6D-CEC4-48BF-B185-8DC37477E141}" dt="2020-08-03T16:41:16.570" v="453" actId="20577"/>
          <ac:graphicFrameMkLst>
            <pc:docMk/>
            <pc:sldMk cId="3338814779" sldId="261"/>
            <ac:graphicFrameMk id="12" creationId="{3E42FEBC-7B50-4BEE-A9FD-206782A1B942}"/>
          </ac:graphicFrameMkLst>
        </pc:graphicFrameChg>
      </pc:sldChg>
      <pc:sldChg chg="modSp modNotesTx">
        <pc:chgData name="Lee Davenport" userId="df21d1e310cb11ce" providerId="LiveId" clId="{02DD5B6D-CEC4-48BF-B185-8DC37477E141}" dt="2020-08-03T15:38:57.057" v="394" actId="12100"/>
        <pc:sldMkLst>
          <pc:docMk/>
          <pc:sldMk cId="4168985742" sldId="266"/>
        </pc:sldMkLst>
        <pc:graphicFrameChg chg="mod">
          <ac:chgData name="Lee Davenport" userId="df21d1e310cb11ce" providerId="LiveId" clId="{02DD5B6D-CEC4-48BF-B185-8DC37477E141}" dt="2020-08-03T15:38:57.057" v="394" actId="12100"/>
          <ac:graphicFrameMkLst>
            <pc:docMk/>
            <pc:sldMk cId="4168985742" sldId="266"/>
            <ac:graphicFrameMk id="13" creationId="{EF3E4E75-B865-47AD-95A8-A157506C42A4}"/>
          </ac:graphicFrameMkLst>
        </pc:graphicFrameChg>
      </pc:sldChg>
      <pc:sldChg chg="modSp ord">
        <pc:chgData name="Lee Davenport" userId="df21d1e310cb11ce" providerId="LiveId" clId="{02DD5B6D-CEC4-48BF-B185-8DC37477E141}" dt="2020-08-03T19:17:33.701" v="911"/>
        <pc:sldMkLst>
          <pc:docMk/>
          <pc:sldMk cId="381546050" sldId="270"/>
        </pc:sldMkLst>
        <pc:graphicFrameChg chg="mod">
          <ac:chgData name="Lee Davenport" userId="df21d1e310cb11ce" providerId="LiveId" clId="{02DD5B6D-CEC4-48BF-B185-8DC37477E141}" dt="2020-08-03T15:38:25.386" v="393" actId="12100"/>
          <ac:graphicFrameMkLst>
            <pc:docMk/>
            <pc:sldMk cId="381546050" sldId="270"/>
            <ac:graphicFrameMk id="59" creationId="{AA335C9F-6664-4344-837C-97CB7B727C2C}"/>
          </ac:graphicFrameMkLst>
        </pc:graphicFrameChg>
      </pc:sldChg>
      <pc:sldChg chg="addSp modSp mod modNotesTx">
        <pc:chgData name="Lee Davenport" userId="df21d1e310cb11ce" providerId="LiveId" clId="{02DD5B6D-CEC4-48BF-B185-8DC37477E141}" dt="2020-08-03T19:25:16.430" v="1052" actId="20577"/>
        <pc:sldMkLst>
          <pc:docMk/>
          <pc:sldMk cId="3740459942" sldId="1773"/>
        </pc:sldMkLst>
        <pc:spChg chg="mod">
          <ac:chgData name="Lee Davenport" userId="df21d1e310cb11ce" providerId="LiveId" clId="{02DD5B6D-CEC4-48BF-B185-8DC37477E141}" dt="2020-08-03T19:22:59.745" v="1043" actId="20577"/>
          <ac:spMkLst>
            <pc:docMk/>
            <pc:sldMk cId="3740459942" sldId="1773"/>
            <ac:spMk id="3" creationId="{EB9BAE7C-A2C0-4CF7-828F-798BC8FC44C4}"/>
          </ac:spMkLst>
        </pc:spChg>
        <pc:picChg chg="add mod">
          <ac:chgData name="Lee Davenport" userId="df21d1e310cb11ce" providerId="LiveId" clId="{02DD5B6D-CEC4-48BF-B185-8DC37477E141}" dt="2020-08-03T19:24:41.980" v="1050" actId="14100"/>
          <ac:picMkLst>
            <pc:docMk/>
            <pc:sldMk cId="3740459942" sldId="1773"/>
            <ac:picMk id="6" creationId="{B6C6AAFD-967A-4E76-A23F-480BD3025686}"/>
          </ac:picMkLst>
        </pc:picChg>
      </pc:sldChg>
      <pc:sldChg chg="del">
        <pc:chgData name="Lee Davenport" userId="df21d1e310cb11ce" providerId="LiveId" clId="{02DD5B6D-CEC4-48BF-B185-8DC37477E141}" dt="2020-08-03T19:25:22.903" v="1053" actId="47"/>
        <pc:sldMkLst>
          <pc:docMk/>
          <pc:sldMk cId="824826939" sldId="1808"/>
        </pc:sldMkLst>
      </pc:sldChg>
      <pc:sldChg chg="modSp mod modNotesTx">
        <pc:chgData name="Lee Davenport" userId="df21d1e310cb11ce" providerId="LiveId" clId="{02DD5B6D-CEC4-48BF-B185-8DC37477E141}" dt="2020-08-03T19:21:26.772" v="1033" actId="113"/>
        <pc:sldMkLst>
          <pc:docMk/>
          <pc:sldMk cId="3476884838" sldId="1812"/>
        </pc:sldMkLst>
        <pc:spChg chg="mod">
          <ac:chgData name="Lee Davenport" userId="df21d1e310cb11ce" providerId="LiveId" clId="{02DD5B6D-CEC4-48BF-B185-8DC37477E141}" dt="2020-08-03T18:43:39.044" v="893" actId="6549"/>
          <ac:spMkLst>
            <pc:docMk/>
            <pc:sldMk cId="3476884838" sldId="1812"/>
            <ac:spMk id="3" creationId="{EB9BAE7C-A2C0-4CF7-828F-798BC8FC44C4}"/>
          </ac:spMkLst>
        </pc:spChg>
      </pc:sldChg>
      <pc:sldChg chg="modSp mod">
        <pc:chgData name="Lee Davenport" userId="df21d1e310cb11ce" providerId="LiveId" clId="{02DD5B6D-CEC4-48BF-B185-8DC37477E141}" dt="2020-08-03T19:17:03.288" v="905" actId="404"/>
        <pc:sldMkLst>
          <pc:docMk/>
          <pc:sldMk cId="3411752262" sldId="1816"/>
        </pc:sldMkLst>
        <pc:spChg chg="mod">
          <ac:chgData name="Lee Davenport" userId="df21d1e310cb11ce" providerId="LiveId" clId="{02DD5B6D-CEC4-48BF-B185-8DC37477E141}" dt="2020-08-03T19:17:03.288" v="905" actId="404"/>
          <ac:spMkLst>
            <pc:docMk/>
            <pc:sldMk cId="3411752262" sldId="1816"/>
            <ac:spMk id="10" creationId="{56EFA15C-9994-463B-86F9-9D270EE3C2C6}"/>
          </ac:spMkLst>
        </pc:spChg>
      </pc:sldChg>
      <pc:sldChg chg="modSp mod">
        <pc:chgData name="Lee Davenport" userId="df21d1e310cb11ce" providerId="LiveId" clId="{02DD5B6D-CEC4-48BF-B185-8DC37477E141}" dt="2020-08-03T16:43:02.794" v="455" actId="20577"/>
        <pc:sldMkLst>
          <pc:docMk/>
          <pc:sldMk cId="3179183415" sldId="1817"/>
        </pc:sldMkLst>
        <pc:spChg chg="mod">
          <ac:chgData name="Lee Davenport" userId="df21d1e310cb11ce" providerId="LiveId" clId="{02DD5B6D-CEC4-48BF-B185-8DC37477E141}" dt="2020-08-03T16:43:02.794" v="455" actId="20577"/>
          <ac:spMkLst>
            <pc:docMk/>
            <pc:sldMk cId="3179183415" sldId="1817"/>
            <ac:spMk id="2" creationId="{7B14E833-9C89-4DE7-A269-05DBF69F8C3C}"/>
          </ac:spMkLst>
        </pc:spChg>
      </pc:sldChg>
      <pc:sldChg chg="modSp mod">
        <pc:chgData name="Lee Davenport" userId="df21d1e310cb11ce" providerId="LiveId" clId="{02DD5B6D-CEC4-48BF-B185-8DC37477E141}" dt="2020-08-03T15:26:55.371" v="392" actId="20577"/>
        <pc:sldMkLst>
          <pc:docMk/>
          <pc:sldMk cId="2254688360" sldId="1822"/>
        </pc:sldMkLst>
        <pc:spChg chg="mod">
          <ac:chgData name="Lee Davenport" userId="df21d1e310cb11ce" providerId="LiveId" clId="{02DD5B6D-CEC4-48BF-B185-8DC37477E141}" dt="2020-08-03T15:26:55.371" v="392" actId="20577"/>
          <ac:spMkLst>
            <pc:docMk/>
            <pc:sldMk cId="2254688360" sldId="1822"/>
            <ac:spMk id="3" creationId="{B728A025-899A-4F58-A51C-171F2F80B53E}"/>
          </ac:spMkLst>
        </pc:spChg>
      </pc:sldChg>
      <pc:sldChg chg="modSp mod">
        <pc:chgData name="Lee Davenport" userId="df21d1e310cb11ce" providerId="LiveId" clId="{02DD5B6D-CEC4-48BF-B185-8DC37477E141}" dt="2020-08-03T16:17:12.116" v="435" actId="20577"/>
        <pc:sldMkLst>
          <pc:docMk/>
          <pc:sldMk cId="596055593" sldId="1828"/>
        </pc:sldMkLst>
        <pc:spChg chg="mod">
          <ac:chgData name="Lee Davenport" userId="df21d1e310cb11ce" providerId="LiveId" clId="{02DD5B6D-CEC4-48BF-B185-8DC37477E141}" dt="2020-08-03T16:17:12.116" v="435" actId="20577"/>
          <ac:spMkLst>
            <pc:docMk/>
            <pc:sldMk cId="596055593" sldId="1828"/>
            <ac:spMk id="2" creationId="{94BF4023-15CE-4196-8C64-FF82B1CDE3DB}"/>
          </ac:spMkLst>
        </pc:spChg>
      </pc:sldChg>
      <pc:sldChg chg="modSp mod">
        <pc:chgData name="Lee Davenport" userId="df21d1e310cb11ce" providerId="LiveId" clId="{02DD5B6D-CEC4-48BF-B185-8DC37477E141}" dt="2020-08-03T16:17:27.246" v="439" actId="20577"/>
        <pc:sldMkLst>
          <pc:docMk/>
          <pc:sldMk cId="4270546691" sldId="1829"/>
        </pc:sldMkLst>
        <pc:spChg chg="mod">
          <ac:chgData name="Lee Davenport" userId="df21d1e310cb11ce" providerId="LiveId" clId="{02DD5B6D-CEC4-48BF-B185-8DC37477E141}" dt="2020-08-03T16:17:27.246" v="439" actId="20577"/>
          <ac:spMkLst>
            <pc:docMk/>
            <pc:sldMk cId="4270546691" sldId="1829"/>
            <ac:spMk id="2" creationId="{94BF4023-15CE-4196-8C64-FF82B1CDE3DB}"/>
          </ac:spMkLst>
        </pc:spChg>
      </pc:sldChg>
      <pc:sldChg chg="modSp mod">
        <pc:chgData name="Lee Davenport" userId="df21d1e310cb11ce" providerId="LiveId" clId="{02DD5B6D-CEC4-48BF-B185-8DC37477E141}" dt="2020-08-03T16:17:17.844" v="437" actId="20577"/>
        <pc:sldMkLst>
          <pc:docMk/>
          <pc:sldMk cId="2839453916" sldId="1830"/>
        </pc:sldMkLst>
        <pc:spChg chg="mod">
          <ac:chgData name="Lee Davenport" userId="df21d1e310cb11ce" providerId="LiveId" clId="{02DD5B6D-CEC4-48BF-B185-8DC37477E141}" dt="2020-08-03T16:17:17.844" v="437" actId="20577"/>
          <ac:spMkLst>
            <pc:docMk/>
            <pc:sldMk cId="2839453916" sldId="1830"/>
            <ac:spMk id="2" creationId="{94BF4023-15CE-4196-8C64-FF82B1CDE3DB}"/>
          </ac:spMkLst>
        </pc:spChg>
      </pc:sldChg>
      <pc:sldChg chg="modSp mod">
        <pc:chgData name="Lee Davenport" userId="df21d1e310cb11ce" providerId="LiveId" clId="{02DD5B6D-CEC4-48BF-B185-8DC37477E141}" dt="2020-08-03T16:17:32.620" v="441" actId="20577"/>
        <pc:sldMkLst>
          <pc:docMk/>
          <pc:sldMk cId="2276361693" sldId="1831"/>
        </pc:sldMkLst>
        <pc:spChg chg="mod">
          <ac:chgData name="Lee Davenport" userId="df21d1e310cb11ce" providerId="LiveId" clId="{02DD5B6D-CEC4-48BF-B185-8DC37477E141}" dt="2020-08-03T16:17:32.620" v="441" actId="20577"/>
          <ac:spMkLst>
            <pc:docMk/>
            <pc:sldMk cId="2276361693" sldId="1831"/>
            <ac:spMk id="2" creationId="{45FEA245-B5E6-4E64-886F-5C4EC2B714CA}"/>
          </ac:spMkLst>
        </pc:spChg>
      </pc:sldChg>
      <pc:sldChg chg="modSp mod">
        <pc:chgData name="Lee Davenport" userId="df21d1e310cb11ce" providerId="LiveId" clId="{02DD5B6D-CEC4-48BF-B185-8DC37477E141}" dt="2020-08-03T16:17:40.884" v="443" actId="20577"/>
        <pc:sldMkLst>
          <pc:docMk/>
          <pc:sldMk cId="2789331751" sldId="1832"/>
        </pc:sldMkLst>
        <pc:spChg chg="mod">
          <ac:chgData name="Lee Davenport" userId="df21d1e310cb11ce" providerId="LiveId" clId="{02DD5B6D-CEC4-48BF-B185-8DC37477E141}" dt="2020-08-03T16:17:40.884" v="443" actId="20577"/>
          <ac:spMkLst>
            <pc:docMk/>
            <pc:sldMk cId="2789331751" sldId="1832"/>
            <ac:spMk id="2" creationId="{45FEA245-B5E6-4E64-886F-5C4EC2B714CA}"/>
          </ac:spMkLst>
        </pc:spChg>
      </pc:sldChg>
      <pc:sldChg chg="modSp mod">
        <pc:chgData name="Lee Davenport" userId="df21d1e310cb11ce" providerId="LiveId" clId="{02DD5B6D-CEC4-48BF-B185-8DC37477E141}" dt="2020-08-03T16:17:48.820" v="445" actId="20577"/>
        <pc:sldMkLst>
          <pc:docMk/>
          <pc:sldMk cId="3382493968" sldId="1833"/>
        </pc:sldMkLst>
        <pc:spChg chg="mod">
          <ac:chgData name="Lee Davenport" userId="df21d1e310cb11ce" providerId="LiveId" clId="{02DD5B6D-CEC4-48BF-B185-8DC37477E141}" dt="2020-08-03T16:17:48.820" v="445" actId="20577"/>
          <ac:spMkLst>
            <pc:docMk/>
            <pc:sldMk cId="3382493968" sldId="1833"/>
            <ac:spMk id="2" creationId="{45FEA245-B5E6-4E64-886F-5C4EC2B714CA}"/>
          </ac:spMkLst>
        </pc:spChg>
      </pc:sldChg>
      <pc:sldChg chg="modSp mod">
        <pc:chgData name="Lee Davenport" userId="df21d1e310cb11ce" providerId="LiveId" clId="{02DD5B6D-CEC4-48BF-B185-8DC37477E141}" dt="2020-08-03T16:17:55.483" v="447" actId="20577"/>
        <pc:sldMkLst>
          <pc:docMk/>
          <pc:sldMk cId="4192907500" sldId="1835"/>
        </pc:sldMkLst>
        <pc:spChg chg="mod">
          <ac:chgData name="Lee Davenport" userId="df21d1e310cb11ce" providerId="LiveId" clId="{02DD5B6D-CEC4-48BF-B185-8DC37477E141}" dt="2020-08-03T16:17:55.483" v="447" actId="20577"/>
          <ac:spMkLst>
            <pc:docMk/>
            <pc:sldMk cId="4192907500" sldId="1835"/>
            <ac:spMk id="2" creationId="{45FEA245-B5E6-4E64-886F-5C4EC2B714CA}"/>
          </ac:spMkLst>
        </pc:spChg>
      </pc:sldChg>
      <pc:sldChg chg="addSp modSp mod ord setBg delCm">
        <pc:chgData name="Lee Davenport" userId="df21d1e310cb11ce" providerId="LiveId" clId="{02DD5B6D-CEC4-48BF-B185-8DC37477E141}" dt="2020-08-03T20:13:38.447" v="1059"/>
        <pc:sldMkLst>
          <pc:docMk/>
          <pc:sldMk cId="3613129514" sldId="1836"/>
        </pc:sldMkLst>
        <pc:spChg chg="mod">
          <ac:chgData name="Lee Davenport" userId="df21d1e310cb11ce" providerId="LiveId" clId="{02DD5B6D-CEC4-48BF-B185-8DC37477E141}" dt="2020-08-03T16:18:08.470" v="448" actId="113"/>
          <ac:spMkLst>
            <pc:docMk/>
            <pc:sldMk cId="3613129514" sldId="1836"/>
            <ac:spMk id="2" creationId="{CC10D987-33D0-44D3-AB95-39D0A07EAF4F}"/>
          </ac:spMkLst>
        </pc:spChg>
        <pc:spChg chg="mod">
          <ac:chgData name="Lee Davenport" userId="df21d1e310cb11ce" providerId="LiveId" clId="{02DD5B6D-CEC4-48BF-B185-8DC37477E141}" dt="2020-08-03T16:16:22.980" v="419" actId="20577"/>
          <ac:spMkLst>
            <pc:docMk/>
            <pc:sldMk cId="3613129514" sldId="1836"/>
            <ac:spMk id="3" creationId="{45B5787F-6C2B-4D90-A6AA-7546125E15BB}"/>
          </ac:spMkLst>
        </pc:spChg>
        <pc:spChg chg="mod">
          <ac:chgData name="Lee Davenport" userId="df21d1e310cb11ce" providerId="LiveId" clId="{02DD5B6D-CEC4-48BF-B185-8DC37477E141}" dt="2020-07-31T23:16:58.812" v="0" actId="26606"/>
          <ac:spMkLst>
            <pc:docMk/>
            <pc:sldMk cId="3613129514" sldId="1836"/>
            <ac:spMk id="4" creationId="{913AFDE8-D6B5-416C-87B0-97E0F2BF9413}"/>
          </ac:spMkLst>
        </pc:spChg>
        <pc:spChg chg="add">
          <ac:chgData name="Lee Davenport" userId="df21d1e310cb11ce" providerId="LiveId" clId="{02DD5B6D-CEC4-48BF-B185-8DC37477E141}" dt="2020-07-31T23:16:58.812" v="0" actId="26606"/>
          <ac:spMkLst>
            <pc:docMk/>
            <pc:sldMk cId="3613129514" sldId="1836"/>
            <ac:spMk id="9" creationId="{DAF1966E-FD40-4A4A-B61B-C4DF7FA05F06}"/>
          </ac:spMkLst>
        </pc:spChg>
        <pc:spChg chg="add">
          <ac:chgData name="Lee Davenport" userId="df21d1e310cb11ce" providerId="LiveId" clId="{02DD5B6D-CEC4-48BF-B185-8DC37477E141}" dt="2020-07-31T23:16:58.812" v="0" actId="26606"/>
          <ac:spMkLst>
            <pc:docMk/>
            <pc:sldMk cId="3613129514" sldId="1836"/>
            <ac:spMk id="11" creationId="{047BFA19-D45E-416B-A404-7AF2F3F27017}"/>
          </ac:spMkLst>
        </pc:spChg>
        <pc:spChg chg="add">
          <ac:chgData name="Lee Davenport" userId="df21d1e310cb11ce" providerId="LiveId" clId="{02DD5B6D-CEC4-48BF-B185-8DC37477E141}" dt="2020-07-31T23:16:58.812" v="0" actId="26606"/>
          <ac:spMkLst>
            <pc:docMk/>
            <pc:sldMk cId="3613129514" sldId="1836"/>
            <ac:spMk id="13" creationId="{8E0105E7-23DB-4CF2-8258-FF47C7620F6E}"/>
          </ac:spMkLst>
        </pc:spChg>
        <pc:spChg chg="add">
          <ac:chgData name="Lee Davenport" userId="df21d1e310cb11ce" providerId="LiveId" clId="{02DD5B6D-CEC4-48BF-B185-8DC37477E141}" dt="2020-07-31T23:16:58.812" v="0" actId="26606"/>
          <ac:spMkLst>
            <pc:docMk/>
            <pc:sldMk cId="3613129514" sldId="1836"/>
            <ac:spMk id="15" creationId="{074B4F7D-14B2-478B-8BF5-01E4E0C5D263}"/>
          </ac:spMkLst>
        </pc:spChg>
      </pc:sldChg>
      <pc:sldChg chg="addSp delSp modSp new mod setBg modClrScheme chgLayout modNotesTx">
        <pc:chgData name="Lee Davenport" userId="df21d1e310cb11ce" providerId="LiveId" clId="{02DD5B6D-CEC4-48BF-B185-8DC37477E141}" dt="2020-08-03T19:16:27.063" v="903" actId="20577"/>
        <pc:sldMkLst>
          <pc:docMk/>
          <pc:sldMk cId="904759654" sldId="1837"/>
        </pc:sldMkLst>
        <pc:spChg chg="del mod ord">
          <ac:chgData name="Lee Davenport" userId="df21d1e310cb11ce" providerId="LiveId" clId="{02DD5B6D-CEC4-48BF-B185-8DC37477E141}" dt="2020-08-03T18:18:26.173" v="457" actId="700"/>
          <ac:spMkLst>
            <pc:docMk/>
            <pc:sldMk cId="904759654" sldId="1837"/>
            <ac:spMk id="2" creationId="{6590BA17-FBD2-4549-849F-C55659EF785D}"/>
          </ac:spMkLst>
        </pc:spChg>
        <pc:spChg chg="del mod ord">
          <ac:chgData name="Lee Davenport" userId="df21d1e310cb11ce" providerId="LiveId" clId="{02DD5B6D-CEC4-48BF-B185-8DC37477E141}" dt="2020-08-03T18:18:26.173" v="457" actId="700"/>
          <ac:spMkLst>
            <pc:docMk/>
            <pc:sldMk cId="904759654" sldId="1837"/>
            <ac:spMk id="3" creationId="{46A937C7-857A-44EB-94A5-6D29774BEBCE}"/>
          </ac:spMkLst>
        </pc:spChg>
        <pc:spChg chg="mod ord">
          <ac:chgData name="Lee Davenport" userId="df21d1e310cb11ce" providerId="LiveId" clId="{02DD5B6D-CEC4-48BF-B185-8DC37477E141}" dt="2020-08-03T18:26:54.097" v="475" actId="26606"/>
          <ac:spMkLst>
            <pc:docMk/>
            <pc:sldMk cId="904759654" sldId="1837"/>
            <ac:spMk id="4" creationId="{6C69B310-8A54-4E87-AC2F-F38FA09312AC}"/>
          </ac:spMkLst>
        </pc:spChg>
        <pc:spChg chg="add mod ord">
          <ac:chgData name="Lee Davenport" userId="df21d1e310cb11ce" providerId="LiveId" clId="{02DD5B6D-CEC4-48BF-B185-8DC37477E141}" dt="2020-08-03T18:27:13.213" v="494" actId="20577"/>
          <ac:spMkLst>
            <pc:docMk/>
            <pc:sldMk cId="904759654" sldId="1837"/>
            <ac:spMk id="5" creationId="{D4DA7865-A2A3-4423-872F-F3B31F85F391}"/>
          </ac:spMkLst>
        </pc:spChg>
        <pc:spChg chg="add mod ord">
          <ac:chgData name="Lee Davenport" userId="df21d1e310cb11ce" providerId="LiveId" clId="{02DD5B6D-CEC4-48BF-B185-8DC37477E141}" dt="2020-08-03T18:27:45.013" v="577" actId="207"/>
          <ac:spMkLst>
            <pc:docMk/>
            <pc:sldMk cId="904759654" sldId="1837"/>
            <ac:spMk id="6" creationId="{C7C5BF6E-9A54-4A01-BCCF-65FB15E4464E}"/>
          </ac:spMkLst>
        </pc:spChg>
        <pc:spChg chg="add">
          <ac:chgData name="Lee Davenport" userId="df21d1e310cb11ce" providerId="LiveId" clId="{02DD5B6D-CEC4-48BF-B185-8DC37477E141}" dt="2020-08-03T18:26:54.097" v="475" actId="26606"/>
          <ac:spMkLst>
            <pc:docMk/>
            <pc:sldMk cId="904759654" sldId="1837"/>
            <ac:spMk id="15" creationId="{FB5B0058-AF13-4859-B429-4EDDE2A26F7F}"/>
          </ac:spMkLst>
        </pc:spChg>
        <pc:spChg chg="add">
          <ac:chgData name="Lee Davenport" userId="df21d1e310cb11ce" providerId="LiveId" clId="{02DD5B6D-CEC4-48BF-B185-8DC37477E141}" dt="2020-08-03T18:26:54.097" v="475" actId="26606"/>
          <ac:spMkLst>
            <pc:docMk/>
            <pc:sldMk cId="904759654" sldId="1837"/>
            <ac:spMk id="17" creationId="{0277405F-0B4F-4418-B773-1B38814125B6}"/>
          </ac:spMkLst>
        </pc:spChg>
        <pc:picChg chg="add mod ord">
          <ac:chgData name="Lee Davenport" userId="df21d1e310cb11ce" providerId="LiveId" clId="{02DD5B6D-CEC4-48BF-B185-8DC37477E141}" dt="2020-08-03T18:26:54.097" v="475" actId="26606"/>
          <ac:picMkLst>
            <pc:docMk/>
            <pc:sldMk cId="904759654" sldId="1837"/>
            <ac:picMk id="8" creationId="{55F2C204-640D-40F7-8A1A-1D5BE41A5280}"/>
          </ac:picMkLst>
        </pc:picChg>
        <pc:picChg chg="add del mod">
          <ac:chgData name="Lee Davenport" userId="df21d1e310cb11ce" providerId="LiveId" clId="{02DD5B6D-CEC4-48BF-B185-8DC37477E141}" dt="2020-08-03T18:26:54.097" v="475" actId="26606"/>
          <ac:picMkLst>
            <pc:docMk/>
            <pc:sldMk cId="904759654" sldId="1837"/>
            <ac:picMk id="10" creationId="{3DA30DB5-8777-4EA0-8A2C-136B183A2DCC}"/>
          </ac:picMkLst>
        </pc:picChg>
      </pc:sldChg>
      <pc:sldChg chg="delSp modSp add del mod ord setBg delDesignElem">
        <pc:chgData name="Lee Davenport" userId="df21d1e310cb11ce" providerId="LiveId" clId="{02DD5B6D-CEC4-48BF-B185-8DC37477E141}" dt="2020-08-03T19:20:34.691" v="1011" actId="47"/>
        <pc:sldMkLst>
          <pc:docMk/>
          <pc:sldMk cId="641456888" sldId="1838"/>
        </pc:sldMkLst>
        <pc:spChg chg="mod">
          <ac:chgData name="Lee Davenport" userId="df21d1e310cb11ce" providerId="LiveId" clId="{02DD5B6D-CEC4-48BF-B185-8DC37477E141}" dt="2020-08-03T19:20:06.684" v="1007" actId="13822"/>
          <ac:spMkLst>
            <pc:docMk/>
            <pc:sldMk cId="641456888" sldId="1838"/>
            <ac:spMk id="2" creationId="{876152B3-65B3-4308-8761-E4BE0A551519}"/>
          </ac:spMkLst>
        </pc:spChg>
        <pc:spChg chg="del">
          <ac:chgData name="Lee Davenport" userId="df21d1e310cb11ce" providerId="LiveId" clId="{02DD5B6D-CEC4-48BF-B185-8DC37477E141}" dt="2020-08-03T19:19:52.187" v="1004"/>
          <ac:spMkLst>
            <pc:docMk/>
            <pc:sldMk cId="641456888" sldId="1838"/>
            <ac:spMk id="140" creationId="{5A59F003-E00A-43F9-91DC-CC54E3B87466}"/>
          </ac:spMkLst>
        </pc:spChg>
        <pc:spChg chg="del">
          <ac:chgData name="Lee Davenport" userId="df21d1e310cb11ce" providerId="LiveId" clId="{02DD5B6D-CEC4-48BF-B185-8DC37477E141}" dt="2020-08-03T19:19:52.187" v="1004"/>
          <ac:spMkLst>
            <pc:docMk/>
            <pc:sldMk cId="641456888" sldId="1838"/>
            <ac:spMk id="142" creationId="{D74A4382-E3AD-430A-9A1F-DFA3E0E77A7D}"/>
          </ac:spMkLst>
        </pc:spChg>
        <pc:spChg chg="del">
          <ac:chgData name="Lee Davenport" userId="df21d1e310cb11ce" providerId="LiveId" clId="{02DD5B6D-CEC4-48BF-B185-8DC37477E141}" dt="2020-08-03T19:19:52.187" v="1004"/>
          <ac:spMkLst>
            <pc:docMk/>
            <pc:sldMk cId="641456888" sldId="1838"/>
            <ac:spMk id="144" creationId="{79F40191-0F44-4FD1-82CC-ACB507C14BE6}"/>
          </ac:spMkLst>
        </pc:spChg>
      </pc:sldChg>
      <pc:sldChg chg="addSp delSp modSp new del mod modClrScheme chgLayout">
        <pc:chgData name="Lee Davenport" userId="df21d1e310cb11ce" providerId="LiveId" clId="{02DD5B6D-CEC4-48BF-B185-8DC37477E141}" dt="2020-08-03T19:19:51.782" v="1002" actId="47"/>
        <pc:sldMkLst>
          <pc:docMk/>
          <pc:sldMk cId="2501748714" sldId="1838"/>
        </pc:sldMkLst>
        <pc:spChg chg="del mod ord">
          <ac:chgData name="Lee Davenport" userId="df21d1e310cb11ce" providerId="LiveId" clId="{02DD5B6D-CEC4-48BF-B185-8DC37477E141}" dt="2020-08-03T19:18:39.412" v="914" actId="700"/>
          <ac:spMkLst>
            <pc:docMk/>
            <pc:sldMk cId="2501748714" sldId="1838"/>
            <ac:spMk id="2" creationId="{941691A6-0C02-4BD3-8CBD-E35871493C6A}"/>
          </ac:spMkLst>
        </pc:spChg>
        <pc:spChg chg="del mod ord">
          <ac:chgData name="Lee Davenport" userId="df21d1e310cb11ce" providerId="LiveId" clId="{02DD5B6D-CEC4-48BF-B185-8DC37477E141}" dt="2020-08-03T19:18:39.412" v="914" actId="700"/>
          <ac:spMkLst>
            <pc:docMk/>
            <pc:sldMk cId="2501748714" sldId="1838"/>
            <ac:spMk id="3" creationId="{61BC9815-D471-43B7-9487-BDA8FE679950}"/>
          </ac:spMkLst>
        </pc:spChg>
        <pc:spChg chg="del">
          <ac:chgData name="Lee Davenport" userId="df21d1e310cb11ce" providerId="LiveId" clId="{02DD5B6D-CEC4-48BF-B185-8DC37477E141}" dt="2020-08-03T19:18:39.412" v="914" actId="700"/>
          <ac:spMkLst>
            <pc:docMk/>
            <pc:sldMk cId="2501748714" sldId="1838"/>
            <ac:spMk id="4" creationId="{7C52481A-DD50-44C3-98C5-648EDC345DB3}"/>
          </ac:spMkLst>
        </pc:spChg>
        <pc:spChg chg="mod ord">
          <ac:chgData name="Lee Davenport" userId="df21d1e310cb11ce" providerId="LiveId" clId="{02DD5B6D-CEC4-48BF-B185-8DC37477E141}" dt="2020-08-03T19:19:31.718" v="1001" actId="700"/>
          <ac:spMkLst>
            <pc:docMk/>
            <pc:sldMk cId="2501748714" sldId="1838"/>
            <ac:spMk id="5" creationId="{5FA64865-5697-4D72-A352-527EEBBA1B3C}"/>
          </ac:spMkLst>
        </pc:spChg>
        <pc:spChg chg="add mod ord">
          <ac:chgData name="Lee Davenport" userId="df21d1e310cb11ce" providerId="LiveId" clId="{02DD5B6D-CEC4-48BF-B185-8DC37477E141}" dt="2020-08-03T19:19:31.718" v="1001" actId="700"/>
          <ac:spMkLst>
            <pc:docMk/>
            <pc:sldMk cId="2501748714" sldId="1838"/>
            <ac:spMk id="6" creationId="{F5026C9A-18C5-4D46-9E5B-55745D13EF84}"/>
          </ac:spMkLst>
        </pc:spChg>
        <pc:spChg chg="add del mod ord">
          <ac:chgData name="Lee Davenport" userId="df21d1e310cb11ce" providerId="LiveId" clId="{02DD5B6D-CEC4-48BF-B185-8DC37477E141}" dt="2020-08-03T19:19:31.718" v="1001" actId="700"/>
          <ac:spMkLst>
            <pc:docMk/>
            <pc:sldMk cId="2501748714" sldId="1838"/>
            <ac:spMk id="7" creationId="{A929E193-792F-4AE5-AB02-B3D320D597E4}"/>
          </ac:spMkLst>
        </pc:spChg>
        <pc:spChg chg="add mod ord">
          <ac:chgData name="Lee Davenport" userId="df21d1e310cb11ce" providerId="LiveId" clId="{02DD5B6D-CEC4-48BF-B185-8DC37477E141}" dt="2020-08-03T19:19:31.718" v="1001" actId="700"/>
          <ac:spMkLst>
            <pc:docMk/>
            <pc:sldMk cId="2501748714" sldId="1838"/>
            <ac:spMk id="8" creationId="{4E8ABA99-0B5F-4C82-A72D-5063C8547353}"/>
          </ac:spMkLst>
        </pc:spChg>
      </pc:sldChg>
      <pc:sldChg chg="add ord">
        <pc:chgData name="Lee Davenport" userId="df21d1e310cb11ce" providerId="LiveId" clId="{02DD5B6D-CEC4-48BF-B185-8DC37477E141}" dt="2020-08-03T19:20:31.943" v="1010"/>
        <pc:sldMkLst>
          <pc:docMk/>
          <pc:sldMk cId="4158309332" sldId="1839"/>
        </pc:sldMkLst>
      </pc:sldChg>
    </pc:docChg>
  </pc:docChgLst>
  <pc:docChgLst>
    <pc:chgData name="Guest User" providerId="Windows Live" clId="Web-{014FE42B-B51D-49A6-B87A-F6C5534D7D16}"/>
    <pc:docChg chg="modSld">
      <pc:chgData name="Guest User" userId="" providerId="Windows Live" clId="Web-{014FE42B-B51D-49A6-B87A-F6C5534D7D16}" dt="2020-08-01T03:31:11.143" v="153" actId="20577"/>
      <pc:docMkLst>
        <pc:docMk/>
      </pc:docMkLst>
      <pc:sldChg chg="modSp">
        <pc:chgData name="Guest User" userId="" providerId="Windows Live" clId="Web-{014FE42B-B51D-49A6-B87A-F6C5534D7D16}" dt="2020-08-01T03:24:29.023" v="28" actId="20577"/>
        <pc:sldMkLst>
          <pc:docMk/>
          <pc:sldMk cId="3338814779" sldId="261"/>
        </pc:sldMkLst>
        <pc:graphicFrameChg chg="modGraphic">
          <ac:chgData name="Guest User" userId="" providerId="Windows Live" clId="Web-{014FE42B-B51D-49A6-B87A-F6C5534D7D16}" dt="2020-08-01T03:24:29.023" v="28" actId="20577"/>
          <ac:graphicFrameMkLst>
            <pc:docMk/>
            <pc:sldMk cId="3338814779" sldId="261"/>
            <ac:graphicFrameMk id="12" creationId="{3E42FEBC-7B50-4BEE-A9FD-206782A1B942}"/>
          </ac:graphicFrameMkLst>
        </pc:graphicFrameChg>
      </pc:sldChg>
      <pc:sldChg chg="modSp">
        <pc:chgData name="Guest User" userId="" providerId="Windows Live" clId="Web-{014FE42B-B51D-49A6-B87A-F6C5534D7D16}" dt="2020-08-01T03:22:48.625" v="12" actId="20577"/>
        <pc:sldMkLst>
          <pc:docMk/>
          <pc:sldMk cId="381546050" sldId="270"/>
        </pc:sldMkLst>
        <pc:graphicFrameChg chg="modGraphic">
          <ac:chgData name="Guest User" userId="" providerId="Windows Live" clId="Web-{014FE42B-B51D-49A6-B87A-F6C5534D7D16}" dt="2020-08-01T03:22:48.625" v="12" actId="20577"/>
          <ac:graphicFrameMkLst>
            <pc:docMk/>
            <pc:sldMk cId="381546050" sldId="270"/>
            <ac:graphicFrameMk id="59" creationId="{AA335C9F-6664-4344-837C-97CB7B727C2C}"/>
          </ac:graphicFrameMkLst>
        </pc:graphicFrameChg>
      </pc:sldChg>
      <pc:sldChg chg="modSp">
        <pc:chgData name="Guest User" userId="" providerId="Windows Live" clId="Web-{014FE42B-B51D-49A6-B87A-F6C5534D7D16}" dt="2020-08-01T03:27:18.925" v="72" actId="20577"/>
        <pc:sldMkLst>
          <pc:docMk/>
          <pc:sldMk cId="3179183415" sldId="1817"/>
        </pc:sldMkLst>
        <pc:graphicFrameChg chg="modGraphic">
          <ac:chgData name="Guest User" userId="" providerId="Windows Live" clId="Web-{014FE42B-B51D-49A6-B87A-F6C5534D7D16}" dt="2020-08-01T03:27:18.925" v="72" actId="20577"/>
          <ac:graphicFrameMkLst>
            <pc:docMk/>
            <pc:sldMk cId="3179183415" sldId="1817"/>
            <ac:graphicFrameMk id="6" creationId="{38D1F959-D789-4463-85CA-166F4E614E4F}"/>
          </ac:graphicFrameMkLst>
        </pc:graphicFrameChg>
      </pc:sldChg>
      <pc:sldChg chg="modSp">
        <pc:chgData name="Guest User" userId="" providerId="Windows Live" clId="Web-{014FE42B-B51D-49A6-B87A-F6C5534D7D16}" dt="2020-08-01T03:26:53.142" v="68" actId="20577"/>
        <pc:sldMkLst>
          <pc:docMk/>
          <pc:sldMk cId="3764522377" sldId="1819"/>
        </pc:sldMkLst>
        <pc:spChg chg="mod">
          <ac:chgData name="Guest User" userId="" providerId="Windows Live" clId="Web-{014FE42B-B51D-49A6-B87A-F6C5534D7D16}" dt="2020-08-01T03:26:53.142" v="68" actId="20577"/>
          <ac:spMkLst>
            <pc:docMk/>
            <pc:sldMk cId="3764522377" sldId="1819"/>
            <ac:spMk id="3" creationId="{0C3AEE05-AB5E-4EA8-9D23-47FD596B5C75}"/>
          </ac:spMkLst>
        </pc:spChg>
      </pc:sldChg>
      <pc:sldChg chg="modSp">
        <pc:chgData name="Guest User" userId="" providerId="Windows Live" clId="Web-{014FE42B-B51D-49A6-B87A-F6C5534D7D16}" dt="2020-08-01T03:27:49.786" v="83" actId="20577"/>
        <pc:sldMkLst>
          <pc:docMk/>
          <pc:sldMk cId="3886111863" sldId="1820"/>
        </pc:sldMkLst>
        <pc:spChg chg="mod">
          <ac:chgData name="Guest User" userId="" providerId="Windows Live" clId="Web-{014FE42B-B51D-49A6-B87A-F6C5534D7D16}" dt="2020-08-01T03:27:49.786" v="83" actId="20577"/>
          <ac:spMkLst>
            <pc:docMk/>
            <pc:sldMk cId="3886111863" sldId="1820"/>
            <ac:spMk id="3" creationId="{D23517FD-4EE2-471E-89DA-6984C736BE38}"/>
          </ac:spMkLst>
        </pc:spChg>
      </pc:sldChg>
      <pc:sldChg chg="modSp">
        <pc:chgData name="Guest User" userId="" providerId="Windows Live" clId="Web-{014FE42B-B51D-49A6-B87A-F6C5534D7D16}" dt="2020-08-01T03:23:57.317" v="22" actId="20577"/>
        <pc:sldMkLst>
          <pc:docMk/>
          <pc:sldMk cId="2254688360" sldId="1822"/>
        </pc:sldMkLst>
        <pc:spChg chg="mod">
          <ac:chgData name="Guest User" userId="" providerId="Windows Live" clId="Web-{014FE42B-B51D-49A6-B87A-F6C5534D7D16}" dt="2020-08-01T03:23:57.317" v="22" actId="20577"/>
          <ac:spMkLst>
            <pc:docMk/>
            <pc:sldMk cId="2254688360" sldId="1822"/>
            <ac:spMk id="3" creationId="{B728A025-899A-4F58-A51C-171F2F80B53E}"/>
          </ac:spMkLst>
        </pc:spChg>
      </pc:sldChg>
      <pc:sldChg chg="modSp">
        <pc:chgData name="Guest User" userId="" providerId="Windows Live" clId="Web-{014FE42B-B51D-49A6-B87A-F6C5534D7D16}" dt="2020-08-01T03:30:21.843" v="136" actId="20577"/>
        <pc:sldMkLst>
          <pc:docMk/>
          <pc:sldMk cId="2481648781" sldId="1823"/>
        </pc:sldMkLst>
        <pc:spChg chg="mod">
          <ac:chgData name="Guest User" userId="" providerId="Windows Live" clId="Web-{014FE42B-B51D-49A6-B87A-F6C5534D7D16}" dt="2020-08-01T03:30:21.843" v="136" actId="20577"/>
          <ac:spMkLst>
            <pc:docMk/>
            <pc:sldMk cId="2481648781" sldId="1823"/>
            <ac:spMk id="3" creationId="{489F1B92-11EC-4886-BCED-400FAC617AE3}"/>
          </ac:spMkLst>
        </pc:spChg>
      </pc:sldChg>
      <pc:sldChg chg="modSp">
        <pc:chgData name="Guest User" userId="" providerId="Windows Live" clId="Web-{014FE42B-B51D-49A6-B87A-F6C5534D7D16}" dt="2020-08-01T03:30:36.891" v="139" actId="20577"/>
        <pc:sldMkLst>
          <pc:docMk/>
          <pc:sldMk cId="1714769104" sldId="1824"/>
        </pc:sldMkLst>
        <pc:spChg chg="mod">
          <ac:chgData name="Guest User" userId="" providerId="Windows Live" clId="Web-{014FE42B-B51D-49A6-B87A-F6C5534D7D16}" dt="2020-08-01T03:30:36.891" v="139" actId="20577"/>
          <ac:spMkLst>
            <pc:docMk/>
            <pc:sldMk cId="1714769104" sldId="1824"/>
            <ac:spMk id="3" creationId="{489F1B92-11EC-4886-BCED-400FAC617AE3}"/>
          </ac:spMkLst>
        </pc:spChg>
      </pc:sldChg>
      <pc:sldChg chg="modSp">
        <pc:chgData name="Guest User" userId="" providerId="Windows Live" clId="Web-{014FE42B-B51D-49A6-B87A-F6C5534D7D16}" dt="2020-08-01T03:31:08.909" v="150" actId="20577"/>
        <pc:sldMkLst>
          <pc:docMk/>
          <pc:sldMk cId="3613129514" sldId="1836"/>
        </pc:sldMkLst>
        <pc:spChg chg="mod">
          <ac:chgData name="Guest User" userId="" providerId="Windows Live" clId="Web-{014FE42B-B51D-49A6-B87A-F6C5534D7D16}" dt="2020-08-01T03:31:08.909" v="150" actId="20577"/>
          <ac:spMkLst>
            <pc:docMk/>
            <pc:sldMk cId="3613129514" sldId="1836"/>
            <ac:spMk id="3" creationId="{45B5787F-6C2B-4D90-A6AA-7546125E15BB}"/>
          </ac:spMkLst>
        </pc:spChg>
      </pc:sldChg>
    </pc:docChg>
  </pc:docChgLst>
  <pc:docChgLst>
    <pc:chgData name="Arnold Liyai" userId="7a64966a23a4bfec" providerId="LiveId" clId="{C28247B2-63F0-BA43-86C9-C496FBC7CF56}"/>
    <pc:docChg chg="modSld">
      <pc:chgData name="Arnold Liyai" userId="7a64966a23a4bfec" providerId="LiveId" clId="{C28247B2-63F0-BA43-86C9-C496FBC7CF56}" dt="2020-08-01T06:04:34.436" v="1" actId="1076"/>
      <pc:docMkLst>
        <pc:docMk/>
      </pc:docMkLst>
      <pc:sldChg chg="modSp">
        <pc:chgData name="Arnold Liyai" userId="7a64966a23a4bfec" providerId="LiveId" clId="{C28247B2-63F0-BA43-86C9-C496FBC7CF56}" dt="2020-08-01T06:04:34.436" v="1" actId="1076"/>
        <pc:sldMkLst>
          <pc:docMk/>
          <pc:sldMk cId="3613129514" sldId="1836"/>
        </pc:sldMkLst>
        <pc:spChg chg="mod">
          <ac:chgData name="Arnold Liyai" userId="7a64966a23a4bfec" providerId="LiveId" clId="{C28247B2-63F0-BA43-86C9-C496FBC7CF56}" dt="2020-08-01T06:04:34.436" v="1" actId="1076"/>
          <ac:spMkLst>
            <pc:docMk/>
            <pc:sldMk cId="3613129514" sldId="1836"/>
            <ac:spMk id="3" creationId="{45B5787F-6C2B-4D90-A6AA-7546125E15BB}"/>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7-31T17:46:29.995" idx="2">
    <p:pos x="10" y="10"/>
    <p:text>Debra, what criteria do you use with the cohort?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31T17:35:14.131" idx="1">
    <p:pos x="4810" y="1663"/>
    <p:text>Debra, what resources of your can be promoted?</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CE85D-CC9B-470F-BC1D-465255B658FA}" type="doc">
      <dgm:prSet loTypeId="urn:microsoft.com/office/officeart/2016/7/layout/ChevronBlockProcess" loCatId="process" qsTypeId="urn:microsoft.com/office/officeart/2005/8/quickstyle/simple1" qsCatId="simple" csTypeId="urn:microsoft.com/office/officeart/2005/8/colors/accent2_2" csCatId="accent2" phldr="1"/>
      <dgm:spPr/>
      <dgm:t>
        <a:bodyPr/>
        <a:lstStyle/>
        <a:p>
          <a:endParaRPr lang="en-US"/>
        </a:p>
      </dgm:t>
    </dgm:pt>
    <dgm:pt modelId="{2FBB01DE-328E-4876-930B-8FA317001772}">
      <dgm:prSet/>
      <dgm:spPr/>
      <dgm:t>
        <a:bodyPr/>
        <a:lstStyle/>
        <a:p>
          <a:r>
            <a:rPr lang="en-US" dirty="0"/>
            <a:t>Efficiency </a:t>
          </a:r>
        </a:p>
      </dgm:t>
    </dgm:pt>
    <dgm:pt modelId="{6051E05D-1252-44A7-8958-584200B3A44B}" type="parTrans" cxnId="{7EA62BFF-D78A-4930-BA11-EC4A13C0B5E1}">
      <dgm:prSet/>
      <dgm:spPr/>
      <dgm:t>
        <a:bodyPr/>
        <a:lstStyle/>
        <a:p>
          <a:endParaRPr lang="en-US"/>
        </a:p>
      </dgm:t>
    </dgm:pt>
    <dgm:pt modelId="{A6767D32-E41B-40A0-919E-C7CCBA1836C9}" type="sibTrans" cxnId="{7EA62BFF-D78A-4930-BA11-EC4A13C0B5E1}">
      <dgm:prSet/>
      <dgm:spPr/>
      <dgm:t>
        <a:bodyPr/>
        <a:lstStyle/>
        <a:p>
          <a:endParaRPr lang="en-US"/>
        </a:p>
      </dgm:t>
    </dgm:pt>
    <dgm:pt modelId="{710B2DB4-D037-49AE-830E-152ACC2EC964}">
      <dgm:prSet/>
      <dgm:spPr/>
      <dgm:t>
        <a:bodyPr/>
        <a:lstStyle/>
        <a:p>
          <a:r>
            <a:rPr lang="en-US" dirty="0"/>
            <a:t>Enrichment </a:t>
          </a:r>
        </a:p>
      </dgm:t>
    </dgm:pt>
    <dgm:pt modelId="{8862878B-D3A7-46DF-B71F-85A94F0D152A}" type="parTrans" cxnId="{F436A973-7EB8-4DB3-B04D-A091A42BB2E9}">
      <dgm:prSet/>
      <dgm:spPr/>
      <dgm:t>
        <a:bodyPr/>
        <a:lstStyle/>
        <a:p>
          <a:endParaRPr lang="en-US"/>
        </a:p>
      </dgm:t>
    </dgm:pt>
    <dgm:pt modelId="{DB2DA6CA-C8CC-4D97-B57B-64FEA8A2B598}" type="sibTrans" cxnId="{F436A973-7EB8-4DB3-B04D-A091A42BB2E9}">
      <dgm:prSet/>
      <dgm:spPr/>
      <dgm:t>
        <a:bodyPr/>
        <a:lstStyle/>
        <a:p>
          <a:endParaRPr lang="en-US"/>
        </a:p>
      </dgm:t>
    </dgm:pt>
    <dgm:pt modelId="{3FC407E7-DBCD-44FB-BB7A-C556D2299291}">
      <dgm:prSet/>
      <dgm:spPr/>
      <dgm:t>
        <a:bodyPr/>
        <a:lstStyle/>
        <a:p>
          <a:r>
            <a:rPr lang="en-US" dirty="0"/>
            <a:t>Quality of life improvements (public health, STEM education, carbon footprint)</a:t>
          </a:r>
        </a:p>
      </dgm:t>
    </dgm:pt>
    <dgm:pt modelId="{88E02FA1-30B8-4E2A-8F6E-CA81866ACD9F}" type="parTrans" cxnId="{A0866226-811A-4598-8FA0-1FEA7DF8A1EC}">
      <dgm:prSet/>
      <dgm:spPr/>
      <dgm:t>
        <a:bodyPr/>
        <a:lstStyle/>
        <a:p>
          <a:endParaRPr lang="en-US"/>
        </a:p>
      </dgm:t>
    </dgm:pt>
    <dgm:pt modelId="{09BF1B11-5B0C-4DF6-95D5-5F379EE715FC}" type="sibTrans" cxnId="{A0866226-811A-4598-8FA0-1FEA7DF8A1EC}">
      <dgm:prSet/>
      <dgm:spPr/>
      <dgm:t>
        <a:bodyPr/>
        <a:lstStyle/>
        <a:p>
          <a:endParaRPr lang="en-US"/>
        </a:p>
      </dgm:t>
    </dgm:pt>
    <dgm:pt modelId="{DE42E017-2833-487D-9C5E-D54A6ED958C8}">
      <dgm:prSet/>
      <dgm:spPr/>
      <dgm:t>
        <a:bodyPr/>
        <a:lstStyle/>
        <a:p>
          <a:r>
            <a:rPr lang="en-US" dirty="0"/>
            <a:t>Cost savings in municipal service (e.g. waste management, energy consumption)</a:t>
          </a:r>
        </a:p>
      </dgm:t>
    </dgm:pt>
    <dgm:pt modelId="{83F7CEF5-275C-41BD-862C-34B5E841BC57}" type="parTrans" cxnId="{10C5F0A6-D551-485A-81CA-1E9326B5028F}">
      <dgm:prSet/>
      <dgm:spPr/>
      <dgm:t>
        <a:bodyPr/>
        <a:lstStyle/>
        <a:p>
          <a:endParaRPr lang="en-US"/>
        </a:p>
      </dgm:t>
    </dgm:pt>
    <dgm:pt modelId="{B5FEC5FA-E6EF-4BEB-8857-087774C2C0E6}" type="sibTrans" cxnId="{10C5F0A6-D551-485A-81CA-1E9326B5028F}">
      <dgm:prSet/>
      <dgm:spPr/>
      <dgm:t>
        <a:bodyPr/>
        <a:lstStyle/>
        <a:p>
          <a:endParaRPr lang="en-US"/>
        </a:p>
      </dgm:t>
    </dgm:pt>
    <dgm:pt modelId="{C85A7C78-F96B-4A3B-9110-4D74B3D8697F}">
      <dgm:prSet/>
      <dgm:spPr/>
      <dgm:t>
        <a:bodyPr/>
        <a:lstStyle/>
        <a:p>
          <a:r>
            <a:rPr lang="en-US" dirty="0"/>
            <a:t>Growth</a:t>
          </a:r>
        </a:p>
      </dgm:t>
    </dgm:pt>
    <dgm:pt modelId="{B5C6492C-EA37-4059-B0F0-EB425DE574F0}" type="parTrans" cxnId="{93D98688-99AB-401B-A9ED-4EF258DA188F}">
      <dgm:prSet/>
      <dgm:spPr/>
      <dgm:t>
        <a:bodyPr/>
        <a:lstStyle/>
        <a:p>
          <a:endParaRPr lang="en-US"/>
        </a:p>
      </dgm:t>
    </dgm:pt>
    <dgm:pt modelId="{EF4B2E07-4B71-42CB-B3B6-59209D5D9C18}" type="sibTrans" cxnId="{93D98688-99AB-401B-A9ED-4EF258DA188F}">
      <dgm:prSet/>
      <dgm:spPr/>
      <dgm:t>
        <a:bodyPr/>
        <a:lstStyle/>
        <a:p>
          <a:endParaRPr lang="en-US"/>
        </a:p>
      </dgm:t>
    </dgm:pt>
    <dgm:pt modelId="{67D22AAC-E55F-4C8D-9B44-5BA1EA75E96A}">
      <dgm:prSet/>
      <dgm:spPr/>
      <dgm:t>
        <a:bodyPr/>
        <a:lstStyle/>
        <a:p>
          <a:r>
            <a:rPr lang="en-US" dirty="0"/>
            <a:t>Economic opportunity through new startups, jobs, and investment in innovation zones</a:t>
          </a:r>
        </a:p>
      </dgm:t>
    </dgm:pt>
    <dgm:pt modelId="{16DA2521-B1DD-493A-8FBB-D29244163655}" type="parTrans" cxnId="{4C55EFED-6FC4-4801-862D-1CE93B50B3C5}">
      <dgm:prSet/>
      <dgm:spPr/>
      <dgm:t>
        <a:bodyPr/>
        <a:lstStyle/>
        <a:p>
          <a:endParaRPr lang="en-US"/>
        </a:p>
      </dgm:t>
    </dgm:pt>
    <dgm:pt modelId="{F6942593-130D-462C-A37D-90596F545356}" type="sibTrans" cxnId="{4C55EFED-6FC4-4801-862D-1CE93B50B3C5}">
      <dgm:prSet/>
      <dgm:spPr/>
      <dgm:t>
        <a:bodyPr/>
        <a:lstStyle/>
        <a:p>
          <a:endParaRPr lang="en-US"/>
        </a:p>
      </dgm:t>
    </dgm:pt>
    <dgm:pt modelId="{83359B3D-09A3-4694-ADE7-0466BDAB5D3B}">
      <dgm:prSet/>
      <dgm:spPr/>
      <dgm:t>
        <a:bodyPr/>
        <a:lstStyle/>
        <a:p>
          <a:r>
            <a:rPr lang="en-US" dirty="0"/>
            <a:t>Safety</a:t>
          </a:r>
        </a:p>
      </dgm:t>
    </dgm:pt>
    <dgm:pt modelId="{B11F6EA1-B215-43D7-95F9-8D38678455A4}" type="parTrans" cxnId="{746ABD8C-5B0C-44B6-8597-E125426BEE36}">
      <dgm:prSet/>
      <dgm:spPr/>
      <dgm:t>
        <a:bodyPr/>
        <a:lstStyle/>
        <a:p>
          <a:endParaRPr lang="en-US"/>
        </a:p>
      </dgm:t>
    </dgm:pt>
    <dgm:pt modelId="{99C4310F-9B1C-475B-9487-3FB0C01A6E2A}" type="sibTrans" cxnId="{746ABD8C-5B0C-44B6-8597-E125426BEE36}">
      <dgm:prSet/>
      <dgm:spPr/>
      <dgm:t>
        <a:bodyPr/>
        <a:lstStyle/>
        <a:p>
          <a:endParaRPr lang="en-US"/>
        </a:p>
      </dgm:t>
    </dgm:pt>
    <dgm:pt modelId="{D1A83ED2-C145-4750-A2CD-620E9E323973}">
      <dgm:prSet/>
      <dgm:spPr/>
      <dgm:t>
        <a:bodyPr/>
        <a:lstStyle/>
        <a:p>
          <a:r>
            <a:rPr lang="en-US" dirty="0"/>
            <a:t>Air quality, pedestrian safety, fire</a:t>
          </a:r>
          <a:r>
            <a:rPr lang="en-US" dirty="0">
              <a:latin typeface="Calibri Light" panose="020F0302020204030204"/>
            </a:rPr>
            <a:t>,</a:t>
          </a:r>
          <a:r>
            <a:rPr lang="en-US" dirty="0"/>
            <a:t> and police location services</a:t>
          </a:r>
        </a:p>
      </dgm:t>
    </dgm:pt>
    <dgm:pt modelId="{6354B851-FE96-4D38-8750-28B296ACD084}" type="parTrans" cxnId="{9C89CCE3-5EE9-4E1E-8E49-B9FE8DE9A984}">
      <dgm:prSet/>
      <dgm:spPr/>
      <dgm:t>
        <a:bodyPr/>
        <a:lstStyle/>
        <a:p>
          <a:endParaRPr lang="en-US"/>
        </a:p>
      </dgm:t>
    </dgm:pt>
    <dgm:pt modelId="{92CF3E6C-B5EF-4711-9732-9EFB54B62D43}" type="sibTrans" cxnId="{9C89CCE3-5EE9-4E1E-8E49-B9FE8DE9A984}">
      <dgm:prSet/>
      <dgm:spPr/>
      <dgm:t>
        <a:bodyPr/>
        <a:lstStyle/>
        <a:p>
          <a:endParaRPr lang="en-US"/>
        </a:p>
      </dgm:t>
    </dgm:pt>
    <dgm:pt modelId="{33F7CD42-4C76-4B6D-9FA8-423A63A7C776}">
      <dgm:prSet/>
      <dgm:spPr/>
      <dgm:t>
        <a:bodyPr/>
        <a:lstStyle/>
        <a:p>
          <a:r>
            <a:rPr lang="en-US" dirty="0"/>
            <a:t>Access</a:t>
          </a:r>
        </a:p>
      </dgm:t>
    </dgm:pt>
    <dgm:pt modelId="{98B4E883-5BF5-4468-8828-2E89F5964224}" type="parTrans" cxnId="{BD01D6C1-8F51-49EB-816F-7102B81F4808}">
      <dgm:prSet/>
      <dgm:spPr/>
    </dgm:pt>
    <dgm:pt modelId="{1C611C6F-894C-4B00-8762-365B946D9CC1}" type="sibTrans" cxnId="{BD01D6C1-8F51-49EB-816F-7102B81F4808}">
      <dgm:prSet/>
      <dgm:spPr/>
    </dgm:pt>
    <dgm:pt modelId="{7827E07A-8BB1-454B-9DFF-2ACAF20EDE0C}">
      <dgm:prSet/>
      <dgm:spPr/>
      <dgm:t>
        <a:bodyPr/>
        <a:lstStyle/>
        <a:p>
          <a:pPr rtl="0"/>
          <a:r>
            <a:rPr lang="en-US" b="0" dirty="0"/>
            <a:t>Broadband solutions </a:t>
          </a:r>
          <a:r>
            <a:rPr lang="en-US" b="0" dirty="0">
              <a:latin typeface="Calibri Light" panose="020F0302020204030204"/>
            </a:rPr>
            <a:t>designed to</a:t>
          </a:r>
          <a:r>
            <a:rPr lang="en-US" b="0" dirty="0"/>
            <a:t> bridge digital divide</a:t>
          </a:r>
        </a:p>
      </dgm:t>
    </dgm:pt>
    <dgm:pt modelId="{FA587DB5-E7AF-4732-AEFA-B83898EBF5D0}" type="parTrans" cxnId="{7489E6B9-788F-4C5D-8BEC-B104CB42D1E0}">
      <dgm:prSet/>
      <dgm:spPr/>
    </dgm:pt>
    <dgm:pt modelId="{9CE629D4-15D7-47C2-BAC4-C6608FF80CAA}" type="sibTrans" cxnId="{7489E6B9-788F-4C5D-8BEC-B104CB42D1E0}">
      <dgm:prSet/>
      <dgm:spPr/>
    </dgm:pt>
    <dgm:pt modelId="{62D8645F-E3D7-4CB8-A9DF-ED3BA5C4D329}" type="pres">
      <dgm:prSet presAssocID="{BFACE85D-CC9B-470F-BC1D-465255B658FA}" presName="Name0" presStyleCnt="0">
        <dgm:presLayoutVars>
          <dgm:dir/>
          <dgm:animLvl val="lvl"/>
          <dgm:resizeHandles val="exact"/>
        </dgm:presLayoutVars>
      </dgm:prSet>
      <dgm:spPr/>
      <dgm:t>
        <a:bodyPr/>
        <a:lstStyle/>
        <a:p>
          <a:endParaRPr lang="en-US"/>
        </a:p>
      </dgm:t>
    </dgm:pt>
    <dgm:pt modelId="{2C566FA3-D765-4345-BF88-B5CFF51B74A1}" type="pres">
      <dgm:prSet presAssocID="{33F7CD42-4C76-4B6D-9FA8-423A63A7C776}" presName="composite" presStyleCnt="0"/>
      <dgm:spPr/>
    </dgm:pt>
    <dgm:pt modelId="{DA75E486-90C3-4322-AFD4-34CF38EB32D8}" type="pres">
      <dgm:prSet presAssocID="{33F7CD42-4C76-4B6D-9FA8-423A63A7C776}" presName="parTx" presStyleLbl="alignNode1" presStyleIdx="0" presStyleCnt="5">
        <dgm:presLayoutVars>
          <dgm:chMax val="0"/>
          <dgm:chPref val="0"/>
        </dgm:presLayoutVars>
      </dgm:prSet>
      <dgm:spPr/>
      <dgm:t>
        <a:bodyPr/>
        <a:lstStyle/>
        <a:p>
          <a:endParaRPr lang="en-US"/>
        </a:p>
      </dgm:t>
    </dgm:pt>
    <dgm:pt modelId="{849721AA-D6A1-4110-BFAA-AFB57D67CC77}" type="pres">
      <dgm:prSet presAssocID="{33F7CD42-4C76-4B6D-9FA8-423A63A7C776}" presName="desTx" presStyleLbl="alignAccFollowNode1" presStyleIdx="0" presStyleCnt="5">
        <dgm:presLayoutVars/>
      </dgm:prSet>
      <dgm:spPr/>
      <dgm:t>
        <a:bodyPr/>
        <a:lstStyle/>
        <a:p>
          <a:endParaRPr lang="en-US"/>
        </a:p>
      </dgm:t>
    </dgm:pt>
    <dgm:pt modelId="{4FAF98C9-B975-4583-97D5-A908D41132AA}" type="pres">
      <dgm:prSet presAssocID="{1C611C6F-894C-4B00-8762-365B946D9CC1}" presName="space" presStyleCnt="0"/>
      <dgm:spPr/>
    </dgm:pt>
    <dgm:pt modelId="{AC711379-9665-4650-8B41-2F6E345BA8ED}" type="pres">
      <dgm:prSet presAssocID="{2FBB01DE-328E-4876-930B-8FA317001772}" presName="composite" presStyleCnt="0"/>
      <dgm:spPr/>
    </dgm:pt>
    <dgm:pt modelId="{97D648C5-BE77-4860-B1A4-92EFFA1ECFE7}" type="pres">
      <dgm:prSet presAssocID="{2FBB01DE-328E-4876-930B-8FA317001772}" presName="parTx" presStyleLbl="alignNode1" presStyleIdx="1" presStyleCnt="5">
        <dgm:presLayoutVars>
          <dgm:chMax val="0"/>
          <dgm:chPref val="0"/>
        </dgm:presLayoutVars>
      </dgm:prSet>
      <dgm:spPr/>
      <dgm:t>
        <a:bodyPr/>
        <a:lstStyle/>
        <a:p>
          <a:endParaRPr lang="en-US"/>
        </a:p>
      </dgm:t>
    </dgm:pt>
    <dgm:pt modelId="{4EFCF491-7D9B-4605-A5DA-AA96DCDF4B4C}" type="pres">
      <dgm:prSet presAssocID="{2FBB01DE-328E-4876-930B-8FA317001772}" presName="desTx" presStyleLbl="alignAccFollowNode1" presStyleIdx="1" presStyleCnt="5">
        <dgm:presLayoutVars/>
      </dgm:prSet>
      <dgm:spPr/>
      <dgm:t>
        <a:bodyPr/>
        <a:lstStyle/>
        <a:p>
          <a:endParaRPr lang="en-US"/>
        </a:p>
      </dgm:t>
    </dgm:pt>
    <dgm:pt modelId="{8BDA6A03-3F07-465F-B3EC-5F7E80E848E6}" type="pres">
      <dgm:prSet presAssocID="{A6767D32-E41B-40A0-919E-C7CCBA1836C9}" presName="space" presStyleCnt="0"/>
      <dgm:spPr/>
    </dgm:pt>
    <dgm:pt modelId="{9A573776-60A3-4138-809E-43DAE61032D4}" type="pres">
      <dgm:prSet presAssocID="{83359B3D-09A3-4694-ADE7-0466BDAB5D3B}" presName="composite" presStyleCnt="0"/>
      <dgm:spPr/>
    </dgm:pt>
    <dgm:pt modelId="{4D53167F-3120-4C75-95AD-8814ECBDC809}" type="pres">
      <dgm:prSet presAssocID="{83359B3D-09A3-4694-ADE7-0466BDAB5D3B}" presName="parTx" presStyleLbl="alignNode1" presStyleIdx="2" presStyleCnt="5">
        <dgm:presLayoutVars>
          <dgm:chMax val="0"/>
          <dgm:chPref val="0"/>
        </dgm:presLayoutVars>
      </dgm:prSet>
      <dgm:spPr/>
      <dgm:t>
        <a:bodyPr/>
        <a:lstStyle/>
        <a:p>
          <a:endParaRPr lang="en-US"/>
        </a:p>
      </dgm:t>
    </dgm:pt>
    <dgm:pt modelId="{3022DEBD-6D74-4DE3-8EA9-70C79E28ACEE}" type="pres">
      <dgm:prSet presAssocID="{83359B3D-09A3-4694-ADE7-0466BDAB5D3B}" presName="desTx" presStyleLbl="alignAccFollowNode1" presStyleIdx="2" presStyleCnt="5">
        <dgm:presLayoutVars/>
      </dgm:prSet>
      <dgm:spPr/>
      <dgm:t>
        <a:bodyPr/>
        <a:lstStyle/>
        <a:p>
          <a:endParaRPr lang="en-US"/>
        </a:p>
      </dgm:t>
    </dgm:pt>
    <dgm:pt modelId="{B3B1E163-4DDE-4781-8334-0CC887D4A3AE}" type="pres">
      <dgm:prSet presAssocID="{99C4310F-9B1C-475B-9487-3FB0C01A6E2A}" presName="space" presStyleCnt="0"/>
      <dgm:spPr/>
    </dgm:pt>
    <dgm:pt modelId="{66EB52E8-6487-4076-9BDE-2C7886DB9D24}" type="pres">
      <dgm:prSet presAssocID="{710B2DB4-D037-49AE-830E-152ACC2EC964}" presName="composite" presStyleCnt="0"/>
      <dgm:spPr/>
    </dgm:pt>
    <dgm:pt modelId="{24C5547A-5E51-4264-B754-F1FD052A0294}" type="pres">
      <dgm:prSet presAssocID="{710B2DB4-D037-49AE-830E-152ACC2EC964}" presName="parTx" presStyleLbl="alignNode1" presStyleIdx="3" presStyleCnt="5">
        <dgm:presLayoutVars>
          <dgm:chMax val="0"/>
          <dgm:chPref val="0"/>
        </dgm:presLayoutVars>
      </dgm:prSet>
      <dgm:spPr/>
      <dgm:t>
        <a:bodyPr/>
        <a:lstStyle/>
        <a:p>
          <a:endParaRPr lang="en-US"/>
        </a:p>
      </dgm:t>
    </dgm:pt>
    <dgm:pt modelId="{600DE997-3920-497F-A33A-DA7BFDA4DA78}" type="pres">
      <dgm:prSet presAssocID="{710B2DB4-D037-49AE-830E-152ACC2EC964}" presName="desTx" presStyleLbl="alignAccFollowNode1" presStyleIdx="3" presStyleCnt="5">
        <dgm:presLayoutVars/>
      </dgm:prSet>
      <dgm:spPr/>
      <dgm:t>
        <a:bodyPr/>
        <a:lstStyle/>
        <a:p>
          <a:endParaRPr lang="en-US"/>
        </a:p>
      </dgm:t>
    </dgm:pt>
    <dgm:pt modelId="{C2F13F48-44C6-48F0-94D1-460772138A3B}" type="pres">
      <dgm:prSet presAssocID="{DB2DA6CA-C8CC-4D97-B57B-64FEA8A2B598}" presName="space" presStyleCnt="0"/>
      <dgm:spPr/>
    </dgm:pt>
    <dgm:pt modelId="{97F1E4B5-9855-4991-8811-5473C8608C15}" type="pres">
      <dgm:prSet presAssocID="{C85A7C78-F96B-4A3B-9110-4D74B3D8697F}" presName="composite" presStyleCnt="0"/>
      <dgm:spPr/>
    </dgm:pt>
    <dgm:pt modelId="{7990ECD8-3807-41A6-9534-97ED3872431A}" type="pres">
      <dgm:prSet presAssocID="{C85A7C78-F96B-4A3B-9110-4D74B3D8697F}" presName="parTx" presStyleLbl="alignNode1" presStyleIdx="4" presStyleCnt="5">
        <dgm:presLayoutVars>
          <dgm:chMax val="0"/>
          <dgm:chPref val="0"/>
        </dgm:presLayoutVars>
      </dgm:prSet>
      <dgm:spPr/>
      <dgm:t>
        <a:bodyPr/>
        <a:lstStyle/>
        <a:p>
          <a:endParaRPr lang="en-US"/>
        </a:p>
      </dgm:t>
    </dgm:pt>
    <dgm:pt modelId="{39308121-A992-4233-8582-C4D198B00380}" type="pres">
      <dgm:prSet presAssocID="{C85A7C78-F96B-4A3B-9110-4D74B3D8697F}" presName="desTx" presStyleLbl="alignAccFollowNode1" presStyleIdx="4" presStyleCnt="5">
        <dgm:presLayoutVars/>
      </dgm:prSet>
      <dgm:spPr/>
      <dgm:t>
        <a:bodyPr/>
        <a:lstStyle/>
        <a:p>
          <a:endParaRPr lang="en-US"/>
        </a:p>
      </dgm:t>
    </dgm:pt>
  </dgm:ptLst>
  <dgm:cxnLst>
    <dgm:cxn modelId="{084ACB02-B655-4490-B271-E42F5AC63C56}" type="presOf" srcId="{83359B3D-09A3-4694-ADE7-0466BDAB5D3B}" destId="{4D53167F-3120-4C75-95AD-8814ECBDC809}" srcOrd="0" destOrd="0" presId="urn:microsoft.com/office/officeart/2016/7/layout/ChevronBlockProcess"/>
    <dgm:cxn modelId="{AA7A945E-737F-46DF-A0E3-056942C4EE48}" type="presOf" srcId="{C85A7C78-F96B-4A3B-9110-4D74B3D8697F}" destId="{7990ECD8-3807-41A6-9534-97ED3872431A}" srcOrd="0" destOrd="0" presId="urn:microsoft.com/office/officeart/2016/7/layout/ChevronBlockProcess"/>
    <dgm:cxn modelId="{A0866226-811A-4598-8FA0-1FEA7DF8A1EC}" srcId="{710B2DB4-D037-49AE-830E-152ACC2EC964}" destId="{3FC407E7-DBCD-44FB-BB7A-C556D2299291}" srcOrd="0" destOrd="0" parTransId="{88E02FA1-30B8-4E2A-8F6E-CA81866ACD9F}" sibTransId="{09BF1B11-5B0C-4DF6-95D5-5F379EE715FC}"/>
    <dgm:cxn modelId="{10C5F0A6-D551-485A-81CA-1E9326B5028F}" srcId="{2FBB01DE-328E-4876-930B-8FA317001772}" destId="{DE42E017-2833-487D-9C5E-D54A6ED958C8}" srcOrd="0" destOrd="0" parTransId="{83F7CEF5-275C-41BD-862C-34B5E841BC57}" sibTransId="{B5FEC5FA-E6EF-4BEB-8857-087774C2C0E6}"/>
    <dgm:cxn modelId="{FE3BA7CA-5724-42EE-9AAE-191A2C4C7E00}" type="presOf" srcId="{BFACE85D-CC9B-470F-BC1D-465255B658FA}" destId="{62D8645F-E3D7-4CB8-A9DF-ED3BA5C4D329}" srcOrd="0" destOrd="0" presId="urn:microsoft.com/office/officeart/2016/7/layout/ChevronBlockProcess"/>
    <dgm:cxn modelId="{4C55EFED-6FC4-4801-862D-1CE93B50B3C5}" srcId="{C85A7C78-F96B-4A3B-9110-4D74B3D8697F}" destId="{67D22AAC-E55F-4C8D-9B44-5BA1EA75E96A}" srcOrd="0" destOrd="0" parTransId="{16DA2521-B1DD-493A-8FBB-D29244163655}" sibTransId="{F6942593-130D-462C-A37D-90596F545356}"/>
    <dgm:cxn modelId="{D095F89C-7852-4B5B-9B2A-BF244489B5EE}" type="presOf" srcId="{7827E07A-8BB1-454B-9DFF-2ACAF20EDE0C}" destId="{849721AA-D6A1-4110-BFAA-AFB57D67CC77}" srcOrd="0" destOrd="0" presId="urn:microsoft.com/office/officeart/2016/7/layout/ChevronBlockProcess"/>
    <dgm:cxn modelId="{EAFF7FAC-710D-464B-8C14-5503BD28FB66}" type="presOf" srcId="{3FC407E7-DBCD-44FB-BB7A-C556D2299291}" destId="{600DE997-3920-497F-A33A-DA7BFDA4DA78}" srcOrd="0" destOrd="0" presId="urn:microsoft.com/office/officeart/2016/7/layout/ChevronBlockProcess"/>
    <dgm:cxn modelId="{75B77597-A08E-4F4A-B0FF-C0F5D368529F}" type="presOf" srcId="{D1A83ED2-C145-4750-A2CD-620E9E323973}" destId="{3022DEBD-6D74-4DE3-8EA9-70C79E28ACEE}" srcOrd="0" destOrd="0" presId="urn:microsoft.com/office/officeart/2016/7/layout/ChevronBlockProcess"/>
    <dgm:cxn modelId="{F436A973-7EB8-4DB3-B04D-A091A42BB2E9}" srcId="{BFACE85D-CC9B-470F-BC1D-465255B658FA}" destId="{710B2DB4-D037-49AE-830E-152ACC2EC964}" srcOrd="3" destOrd="0" parTransId="{8862878B-D3A7-46DF-B71F-85A94F0D152A}" sibTransId="{DB2DA6CA-C8CC-4D97-B57B-64FEA8A2B598}"/>
    <dgm:cxn modelId="{BD01D6C1-8F51-49EB-816F-7102B81F4808}" srcId="{BFACE85D-CC9B-470F-BC1D-465255B658FA}" destId="{33F7CD42-4C76-4B6D-9FA8-423A63A7C776}" srcOrd="0" destOrd="0" parTransId="{98B4E883-5BF5-4468-8828-2E89F5964224}" sibTransId="{1C611C6F-894C-4B00-8762-365B946D9CC1}"/>
    <dgm:cxn modelId="{B15C06DD-7051-4AE2-9E8C-951A2792021B}" type="presOf" srcId="{67D22AAC-E55F-4C8D-9B44-5BA1EA75E96A}" destId="{39308121-A992-4233-8582-C4D198B00380}" srcOrd="0" destOrd="0" presId="urn:microsoft.com/office/officeart/2016/7/layout/ChevronBlockProcess"/>
    <dgm:cxn modelId="{D33054B5-72C2-405D-90F3-1E6D69A44FE3}" type="presOf" srcId="{2FBB01DE-328E-4876-930B-8FA317001772}" destId="{97D648C5-BE77-4860-B1A4-92EFFA1ECFE7}" srcOrd="0" destOrd="0" presId="urn:microsoft.com/office/officeart/2016/7/layout/ChevronBlockProcess"/>
    <dgm:cxn modelId="{9C89CCE3-5EE9-4E1E-8E49-B9FE8DE9A984}" srcId="{83359B3D-09A3-4694-ADE7-0466BDAB5D3B}" destId="{D1A83ED2-C145-4750-A2CD-620E9E323973}" srcOrd="0" destOrd="0" parTransId="{6354B851-FE96-4D38-8750-28B296ACD084}" sibTransId="{92CF3E6C-B5EF-4711-9732-9EFB54B62D43}"/>
    <dgm:cxn modelId="{00858794-A7CD-4BA7-9A3D-F588965EB045}" type="presOf" srcId="{DE42E017-2833-487D-9C5E-D54A6ED958C8}" destId="{4EFCF491-7D9B-4605-A5DA-AA96DCDF4B4C}" srcOrd="0" destOrd="0" presId="urn:microsoft.com/office/officeart/2016/7/layout/ChevronBlockProcess"/>
    <dgm:cxn modelId="{5CA1411F-B3A7-43E8-82EB-97BD23FE18E6}" type="presOf" srcId="{710B2DB4-D037-49AE-830E-152ACC2EC964}" destId="{24C5547A-5E51-4264-B754-F1FD052A0294}" srcOrd="0" destOrd="0" presId="urn:microsoft.com/office/officeart/2016/7/layout/ChevronBlockProcess"/>
    <dgm:cxn modelId="{958D5C97-F496-493D-A675-12F6377032F5}" type="presOf" srcId="{33F7CD42-4C76-4B6D-9FA8-423A63A7C776}" destId="{DA75E486-90C3-4322-AFD4-34CF38EB32D8}" srcOrd="0" destOrd="0" presId="urn:microsoft.com/office/officeart/2016/7/layout/ChevronBlockProcess"/>
    <dgm:cxn modelId="{746ABD8C-5B0C-44B6-8597-E125426BEE36}" srcId="{BFACE85D-CC9B-470F-BC1D-465255B658FA}" destId="{83359B3D-09A3-4694-ADE7-0466BDAB5D3B}" srcOrd="2" destOrd="0" parTransId="{B11F6EA1-B215-43D7-95F9-8D38678455A4}" sibTransId="{99C4310F-9B1C-475B-9487-3FB0C01A6E2A}"/>
    <dgm:cxn modelId="{93D98688-99AB-401B-A9ED-4EF258DA188F}" srcId="{BFACE85D-CC9B-470F-BC1D-465255B658FA}" destId="{C85A7C78-F96B-4A3B-9110-4D74B3D8697F}" srcOrd="4" destOrd="0" parTransId="{B5C6492C-EA37-4059-B0F0-EB425DE574F0}" sibTransId="{EF4B2E07-4B71-42CB-B3B6-59209D5D9C18}"/>
    <dgm:cxn modelId="{7489E6B9-788F-4C5D-8BEC-B104CB42D1E0}" srcId="{33F7CD42-4C76-4B6D-9FA8-423A63A7C776}" destId="{7827E07A-8BB1-454B-9DFF-2ACAF20EDE0C}" srcOrd="0" destOrd="0" parTransId="{FA587DB5-E7AF-4732-AEFA-B83898EBF5D0}" sibTransId="{9CE629D4-15D7-47C2-BAC4-C6608FF80CAA}"/>
    <dgm:cxn modelId="{7EA62BFF-D78A-4930-BA11-EC4A13C0B5E1}" srcId="{BFACE85D-CC9B-470F-BC1D-465255B658FA}" destId="{2FBB01DE-328E-4876-930B-8FA317001772}" srcOrd="1" destOrd="0" parTransId="{6051E05D-1252-44A7-8958-584200B3A44B}" sibTransId="{A6767D32-E41B-40A0-919E-C7CCBA1836C9}"/>
    <dgm:cxn modelId="{F424F483-5175-4FD4-83F9-255ABBAB4722}" type="presParOf" srcId="{62D8645F-E3D7-4CB8-A9DF-ED3BA5C4D329}" destId="{2C566FA3-D765-4345-BF88-B5CFF51B74A1}" srcOrd="0" destOrd="0" presId="urn:microsoft.com/office/officeart/2016/7/layout/ChevronBlockProcess"/>
    <dgm:cxn modelId="{FC21C72B-38E1-4061-A9A1-C5C11EEA4152}" type="presParOf" srcId="{2C566FA3-D765-4345-BF88-B5CFF51B74A1}" destId="{DA75E486-90C3-4322-AFD4-34CF38EB32D8}" srcOrd="0" destOrd="0" presId="urn:microsoft.com/office/officeart/2016/7/layout/ChevronBlockProcess"/>
    <dgm:cxn modelId="{ABB066DB-F231-45A0-A179-CBB983C2DEE4}" type="presParOf" srcId="{2C566FA3-D765-4345-BF88-B5CFF51B74A1}" destId="{849721AA-D6A1-4110-BFAA-AFB57D67CC77}" srcOrd="1" destOrd="0" presId="urn:microsoft.com/office/officeart/2016/7/layout/ChevronBlockProcess"/>
    <dgm:cxn modelId="{D15BA78A-C515-43D7-B172-517AD5044DE9}" type="presParOf" srcId="{62D8645F-E3D7-4CB8-A9DF-ED3BA5C4D329}" destId="{4FAF98C9-B975-4583-97D5-A908D41132AA}" srcOrd="1" destOrd="0" presId="urn:microsoft.com/office/officeart/2016/7/layout/ChevronBlockProcess"/>
    <dgm:cxn modelId="{591F2CA5-D500-4C12-99E6-C729F1365148}" type="presParOf" srcId="{62D8645F-E3D7-4CB8-A9DF-ED3BA5C4D329}" destId="{AC711379-9665-4650-8B41-2F6E345BA8ED}" srcOrd="2" destOrd="0" presId="urn:microsoft.com/office/officeart/2016/7/layout/ChevronBlockProcess"/>
    <dgm:cxn modelId="{1563C6BD-BE82-4DBD-8303-02CE1E988FF2}" type="presParOf" srcId="{AC711379-9665-4650-8B41-2F6E345BA8ED}" destId="{97D648C5-BE77-4860-B1A4-92EFFA1ECFE7}" srcOrd="0" destOrd="0" presId="urn:microsoft.com/office/officeart/2016/7/layout/ChevronBlockProcess"/>
    <dgm:cxn modelId="{47E46DEF-1C1E-48CC-8D0D-B29429610192}" type="presParOf" srcId="{AC711379-9665-4650-8B41-2F6E345BA8ED}" destId="{4EFCF491-7D9B-4605-A5DA-AA96DCDF4B4C}" srcOrd="1" destOrd="0" presId="urn:microsoft.com/office/officeart/2016/7/layout/ChevronBlockProcess"/>
    <dgm:cxn modelId="{5EF2C506-A288-40B5-BEC3-A0FC76F4B427}" type="presParOf" srcId="{62D8645F-E3D7-4CB8-A9DF-ED3BA5C4D329}" destId="{8BDA6A03-3F07-465F-B3EC-5F7E80E848E6}" srcOrd="3" destOrd="0" presId="urn:microsoft.com/office/officeart/2016/7/layout/ChevronBlockProcess"/>
    <dgm:cxn modelId="{9E878456-C73A-47AE-A9AF-372941259EB7}" type="presParOf" srcId="{62D8645F-E3D7-4CB8-A9DF-ED3BA5C4D329}" destId="{9A573776-60A3-4138-809E-43DAE61032D4}" srcOrd="4" destOrd="0" presId="urn:microsoft.com/office/officeart/2016/7/layout/ChevronBlockProcess"/>
    <dgm:cxn modelId="{005A2488-2B77-463D-AB5A-B37A5FE71276}" type="presParOf" srcId="{9A573776-60A3-4138-809E-43DAE61032D4}" destId="{4D53167F-3120-4C75-95AD-8814ECBDC809}" srcOrd="0" destOrd="0" presId="urn:microsoft.com/office/officeart/2016/7/layout/ChevronBlockProcess"/>
    <dgm:cxn modelId="{1B9EFC1B-4B6F-48DB-8FCF-FE5CC3E038DB}" type="presParOf" srcId="{9A573776-60A3-4138-809E-43DAE61032D4}" destId="{3022DEBD-6D74-4DE3-8EA9-70C79E28ACEE}" srcOrd="1" destOrd="0" presId="urn:microsoft.com/office/officeart/2016/7/layout/ChevronBlockProcess"/>
    <dgm:cxn modelId="{6EF0569C-5CE1-4426-A145-8F5ECAEDAB1B}" type="presParOf" srcId="{62D8645F-E3D7-4CB8-A9DF-ED3BA5C4D329}" destId="{B3B1E163-4DDE-4781-8334-0CC887D4A3AE}" srcOrd="5" destOrd="0" presId="urn:microsoft.com/office/officeart/2016/7/layout/ChevronBlockProcess"/>
    <dgm:cxn modelId="{E16806F4-FDA2-44BE-B327-A0C9C098A5DF}" type="presParOf" srcId="{62D8645F-E3D7-4CB8-A9DF-ED3BA5C4D329}" destId="{66EB52E8-6487-4076-9BDE-2C7886DB9D24}" srcOrd="6" destOrd="0" presId="urn:microsoft.com/office/officeart/2016/7/layout/ChevronBlockProcess"/>
    <dgm:cxn modelId="{58C8E8B1-2087-482C-AFB2-2EEBA715279B}" type="presParOf" srcId="{66EB52E8-6487-4076-9BDE-2C7886DB9D24}" destId="{24C5547A-5E51-4264-B754-F1FD052A0294}" srcOrd="0" destOrd="0" presId="urn:microsoft.com/office/officeart/2016/7/layout/ChevronBlockProcess"/>
    <dgm:cxn modelId="{36860508-75E5-4DF3-822A-D83ECFCD5A66}" type="presParOf" srcId="{66EB52E8-6487-4076-9BDE-2C7886DB9D24}" destId="{600DE997-3920-497F-A33A-DA7BFDA4DA78}" srcOrd="1" destOrd="0" presId="urn:microsoft.com/office/officeart/2016/7/layout/ChevronBlockProcess"/>
    <dgm:cxn modelId="{CA0D9A7F-5E96-4636-A938-35252B6B2EB4}" type="presParOf" srcId="{62D8645F-E3D7-4CB8-A9DF-ED3BA5C4D329}" destId="{C2F13F48-44C6-48F0-94D1-460772138A3B}" srcOrd="7" destOrd="0" presId="urn:microsoft.com/office/officeart/2016/7/layout/ChevronBlockProcess"/>
    <dgm:cxn modelId="{44AB4B11-E526-46EF-B5DE-8607418B8E20}" type="presParOf" srcId="{62D8645F-E3D7-4CB8-A9DF-ED3BA5C4D329}" destId="{97F1E4B5-9855-4991-8811-5473C8608C15}" srcOrd="8" destOrd="0" presId="urn:microsoft.com/office/officeart/2016/7/layout/ChevronBlockProcess"/>
    <dgm:cxn modelId="{977DC4F2-47D9-43D1-9703-B1C32F735EB6}" type="presParOf" srcId="{97F1E4B5-9855-4991-8811-5473C8608C15}" destId="{7990ECD8-3807-41A6-9534-97ED3872431A}" srcOrd="0" destOrd="0" presId="urn:microsoft.com/office/officeart/2016/7/layout/ChevronBlockProcess"/>
    <dgm:cxn modelId="{15BA11FB-1D04-4118-9F06-31A6DCDC96C9}" type="presParOf" srcId="{97F1E4B5-9855-4991-8811-5473C8608C15}" destId="{39308121-A992-4233-8582-C4D198B00380}"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BF6AD-F75D-4EB8-8771-1AF6F6B99E9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D8928229-0277-4CF8-BF24-573B80676B8A}">
      <dgm:prSet/>
      <dgm:spPr/>
      <dgm:t>
        <a:bodyPr/>
        <a:lstStyle/>
        <a:p>
          <a:pPr>
            <a:lnSpc>
              <a:spcPct val="100000"/>
            </a:lnSpc>
          </a:pPr>
          <a:r>
            <a:rPr lang="en-US" dirty="0"/>
            <a:t>Funding </a:t>
          </a:r>
          <a:r>
            <a:rPr lang="en-US" dirty="0">
              <a:sym typeface="Wingdings" panose="05000000000000000000" pitchFamily="2" charset="2"/>
            </a:rPr>
            <a:t> $0 cost or $0 private sector profit</a:t>
          </a:r>
          <a:endParaRPr lang="en-US" dirty="0"/>
        </a:p>
      </dgm:t>
    </dgm:pt>
    <dgm:pt modelId="{5029B2D1-1F7D-4285-A898-26DE15CD1E3D}" type="parTrans" cxnId="{15EC058A-3AD4-48B9-B8BA-0FE0F7327F99}">
      <dgm:prSet/>
      <dgm:spPr/>
      <dgm:t>
        <a:bodyPr/>
        <a:lstStyle/>
        <a:p>
          <a:endParaRPr lang="en-US"/>
        </a:p>
      </dgm:t>
    </dgm:pt>
    <dgm:pt modelId="{1A87DF9A-9C0D-4D0B-BF68-B58BBD3A495E}" type="sibTrans" cxnId="{15EC058A-3AD4-48B9-B8BA-0FE0F7327F99}">
      <dgm:prSet/>
      <dgm:spPr/>
      <dgm:t>
        <a:bodyPr/>
        <a:lstStyle/>
        <a:p>
          <a:endParaRPr lang="en-US"/>
        </a:p>
      </dgm:t>
    </dgm:pt>
    <dgm:pt modelId="{C5CE18AA-3ABB-497F-86F8-D80B8BE59100}">
      <dgm:prSet/>
      <dgm:spPr/>
      <dgm:t>
        <a:bodyPr/>
        <a:lstStyle/>
        <a:p>
          <a:pPr>
            <a:lnSpc>
              <a:spcPct val="100000"/>
            </a:lnSpc>
          </a:pPr>
          <a:r>
            <a:rPr lang="en-US" dirty="0"/>
            <a:t>Donated hardware/software (Safety Zones)</a:t>
          </a:r>
        </a:p>
      </dgm:t>
    </dgm:pt>
    <dgm:pt modelId="{4A4D80E1-1D2E-4B21-BFAE-798C9A973818}" type="parTrans" cxnId="{CB71C38C-4CDA-45F6-9FDC-7DE129088946}">
      <dgm:prSet/>
      <dgm:spPr/>
      <dgm:t>
        <a:bodyPr/>
        <a:lstStyle/>
        <a:p>
          <a:endParaRPr lang="en-US"/>
        </a:p>
      </dgm:t>
    </dgm:pt>
    <dgm:pt modelId="{D260541D-8501-481A-B25E-782CF346213C}" type="sibTrans" cxnId="{CB71C38C-4CDA-45F6-9FDC-7DE129088946}">
      <dgm:prSet/>
      <dgm:spPr/>
      <dgm:t>
        <a:bodyPr/>
        <a:lstStyle/>
        <a:p>
          <a:endParaRPr lang="en-US"/>
        </a:p>
      </dgm:t>
    </dgm:pt>
    <dgm:pt modelId="{5FFFF9A1-0677-4186-9B0E-6AE243D9A6CC}">
      <dgm:prSet/>
      <dgm:spPr/>
      <dgm:t>
        <a:bodyPr/>
        <a:lstStyle/>
        <a:p>
          <a:pPr>
            <a:lnSpc>
              <a:spcPct val="100000"/>
            </a:lnSpc>
          </a:pPr>
          <a:r>
            <a:rPr lang="en-US" dirty="0"/>
            <a:t>Public Private Partnership (Rail/Auto Traffic Efficiency)</a:t>
          </a:r>
        </a:p>
      </dgm:t>
    </dgm:pt>
    <dgm:pt modelId="{7B9263F0-712B-4FAD-BAB0-655E9D701B43}" type="parTrans" cxnId="{06E6B7C5-301F-4F6F-AE57-51AE340BFA23}">
      <dgm:prSet/>
      <dgm:spPr/>
      <dgm:t>
        <a:bodyPr/>
        <a:lstStyle/>
        <a:p>
          <a:endParaRPr lang="en-US"/>
        </a:p>
      </dgm:t>
    </dgm:pt>
    <dgm:pt modelId="{2E1F53F4-CCB7-4935-9138-78EB685A89A2}" type="sibTrans" cxnId="{06E6B7C5-301F-4F6F-AE57-51AE340BFA23}">
      <dgm:prSet/>
      <dgm:spPr/>
      <dgm:t>
        <a:bodyPr/>
        <a:lstStyle/>
        <a:p>
          <a:endParaRPr lang="en-US"/>
        </a:p>
      </dgm:t>
    </dgm:pt>
    <dgm:pt modelId="{B03ECCDB-21B8-4930-A6D0-D931A6558493}">
      <dgm:prSet/>
      <dgm:spPr/>
      <dgm:t>
        <a:bodyPr/>
        <a:lstStyle/>
        <a:p>
          <a:pPr>
            <a:lnSpc>
              <a:spcPct val="100000"/>
            </a:lnSpc>
          </a:pPr>
          <a:r>
            <a:rPr lang="en-US" dirty="0"/>
            <a:t>Financing </a:t>
          </a:r>
          <a:r>
            <a:rPr lang="en-US" dirty="0">
              <a:sym typeface="Wingdings" panose="05000000000000000000" pitchFamily="2" charset="2"/>
            </a:rPr>
            <a:t> Some or no cost, generates profit</a:t>
          </a:r>
          <a:r>
            <a:rPr lang="en-US" dirty="0"/>
            <a:t> </a:t>
          </a:r>
        </a:p>
      </dgm:t>
    </dgm:pt>
    <dgm:pt modelId="{F4B5BDDD-225C-4092-A920-8DCF2830A3D2}" type="parTrans" cxnId="{EC85D162-7CF8-4F51-B700-BA3A7A30AA98}">
      <dgm:prSet/>
      <dgm:spPr/>
      <dgm:t>
        <a:bodyPr/>
        <a:lstStyle/>
        <a:p>
          <a:endParaRPr lang="en-US"/>
        </a:p>
      </dgm:t>
    </dgm:pt>
    <dgm:pt modelId="{8C9B19CA-DF7D-4890-A59C-6212D20F59FE}" type="sibTrans" cxnId="{EC85D162-7CF8-4F51-B700-BA3A7A30AA98}">
      <dgm:prSet/>
      <dgm:spPr/>
      <dgm:t>
        <a:bodyPr/>
        <a:lstStyle/>
        <a:p>
          <a:endParaRPr lang="en-US"/>
        </a:p>
      </dgm:t>
    </dgm:pt>
    <dgm:pt modelId="{64947665-C0AA-4D58-8E02-2A33686A144A}">
      <dgm:prSet/>
      <dgm:spPr/>
      <dgm:t>
        <a:bodyPr/>
        <a:lstStyle/>
        <a:p>
          <a:pPr>
            <a:lnSpc>
              <a:spcPct val="100000"/>
            </a:lnSpc>
          </a:pPr>
          <a:r>
            <a:rPr lang="en-US" dirty="0"/>
            <a:t>Transportation and mobility (EV Charging)</a:t>
          </a:r>
        </a:p>
      </dgm:t>
    </dgm:pt>
    <dgm:pt modelId="{0CF29897-D841-4A85-984B-943DB9D49ED9}" type="parTrans" cxnId="{B88CBEF1-F37A-418B-893D-309F021F7588}">
      <dgm:prSet/>
      <dgm:spPr/>
      <dgm:t>
        <a:bodyPr/>
        <a:lstStyle/>
        <a:p>
          <a:endParaRPr lang="en-US"/>
        </a:p>
      </dgm:t>
    </dgm:pt>
    <dgm:pt modelId="{33DFDD45-67BE-4D10-943C-DDC5A09C219E}" type="sibTrans" cxnId="{B88CBEF1-F37A-418B-893D-309F021F7588}">
      <dgm:prSet/>
      <dgm:spPr/>
      <dgm:t>
        <a:bodyPr/>
        <a:lstStyle/>
        <a:p>
          <a:endParaRPr lang="en-US"/>
        </a:p>
      </dgm:t>
    </dgm:pt>
    <dgm:pt modelId="{C51B57CC-5C0A-4294-B3A8-E99A41A3C8D3}">
      <dgm:prSet/>
      <dgm:spPr/>
      <dgm:t>
        <a:bodyPr/>
        <a:lstStyle/>
        <a:p>
          <a:pPr>
            <a:lnSpc>
              <a:spcPct val="100000"/>
            </a:lnSpc>
          </a:pPr>
          <a:r>
            <a:rPr lang="en-US" dirty="0"/>
            <a:t>Electricity generation and delivery (Smart Grid)</a:t>
          </a:r>
        </a:p>
      </dgm:t>
    </dgm:pt>
    <dgm:pt modelId="{F5A23FB1-ED96-44CD-8DDE-2B12905797D5}" type="parTrans" cxnId="{1E5E9C8E-314B-4ACE-9405-4F3397B100E2}">
      <dgm:prSet/>
      <dgm:spPr/>
      <dgm:t>
        <a:bodyPr/>
        <a:lstStyle/>
        <a:p>
          <a:endParaRPr lang="en-US"/>
        </a:p>
      </dgm:t>
    </dgm:pt>
    <dgm:pt modelId="{F32AB85F-6CFA-4A42-9736-C0C5ED8E751D}" type="sibTrans" cxnId="{1E5E9C8E-314B-4ACE-9405-4F3397B100E2}">
      <dgm:prSet/>
      <dgm:spPr/>
      <dgm:t>
        <a:bodyPr/>
        <a:lstStyle/>
        <a:p>
          <a:endParaRPr lang="en-US"/>
        </a:p>
      </dgm:t>
    </dgm:pt>
    <dgm:pt modelId="{C0A06822-149E-43EF-86CE-EAA2D6563943}">
      <dgm:prSet/>
      <dgm:spPr/>
      <dgm:t>
        <a:bodyPr/>
        <a:lstStyle/>
        <a:p>
          <a:pPr>
            <a:lnSpc>
              <a:spcPct val="100000"/>
            </a:lnSpc>
          </a:pPr>
          <a:r>
            <a:rPr lang="en-US" dirty="0"/>
            <a:t>Energy Efficiency (Smart LED lighting)</a:t>
          </a:r>
        </a:p>
      </dgm:t>
    </dgm:pt>
    <dgm:pt modelId="{96DCE575-1E6A-4BF2-9AAE-38111311A7FA}" type="parTrans" cxnId="{8FE72704-9C5C-4D18-8076-887BAB53A8D3}">
      <dgm:prSet/>
      <dgm:spPr/>
      <dgm:t>
        <a:bodyPr/>
        <a:lstStyle/>
        <a:p>
          <a:endParaRPr lang="en-US"/>
        </a:p>
      </dgm:t>
    </dgm:pt>
    <dgm:pt modelId="{7F973EEF-4450-4A2A-83D0-799D94340E7E}" type="sibTrans" cxnId="{8FE72704-9C5C-4D18-8076-887BAB53A8D3}">
      <dgm:prSet/>
      <dgm:spPr/>
      <dgm:t>
        <a:bodyPr/>
        <a:lstStyle/>
        <a:p>
          <a:endParaRPr lang="en-US"/>
        </a:p>
      </dgm:t>
    </dgm:pt>
    <dgm:pt modelId="{B17594FA-0501-4B63-A42E-9554602B93E7}">
      <dgm:prSet/>
      <dgm:spPr/>
      <dgm:t>
        <a:bodyPr/>
        <a:lstStyle/>
        <a:p>
          <a:pPr>
            <a:lnSpc>
              <a:spcPct val="100000"/>
            </a:lnSpc>
          </a:pPr>
          <a:r>
            <a:rPr lang="en-US" dirty="0"/>
            <a:t>Digital Inclusion (Vouchers) </a:t>
          </a:r>
        </a:p>
      </dgm:t>
    </dgm:pt>
    <dgm:pt modelId="{AA26EEC3-7086-4BBC-BD1A-4E98B9004A2D}" type="parTrans" cxnId="{09CD6624-6027-4D5E-8F69-0A0E33BEBC54}">
      <dgm:prSet/>
      <dgm:spPr/>
      <dgm:t>
        <a:bodyPr/>
        <a:lstStyle/>
        <a:p>
          <a:endParaRPr lang="en-US"/>
        </a:p>
      </dgm:t>
    </dgm:pt>
    <dgm:pt modelId="{C8DABCF8-1462-4C72-91CF-59866A072C06}" type="sibTrans" cxnId="{09CD6624-6027-4D5E-8F69-0A0E33BEBC54}">
      <dgm:prSet/>
      <dgm:spPr/>
    </dgm:pt>
    <dgm:pt modelId="{C0D69349-542D-4428-9AB8-83A80970BD12}" type="pres">
      <dgm:prSet presAssocID="{0DDBF6AD-F75D-4EB8-8771-1AF6F6B99E91}" presName="linear" presStyleCnt="0">
        <dgm:presLayoutVars>
          <dgm:dir/>
          <dgm:animLvl val="lvl"/>
          <dgm:resizeHandles val="exact"/>
        </dgm:presLayoutVars>
      </dgm:prSet>
      <dgm:spPr/>
      <dgm:t>
        <a:bodyPr/>
        <a:lstStyle/>
        <a:p>
          <a:endParaRPr lang="en-US"/>
        </a:p>
      </dgm:t>
    </dgm:pt>
    <dgm:pt modelId="{89B08806-824F-4CF1-AF8C-A7C273C16860}" type="pres">
      <dgm:prSet presAssocID="{D8928229-0277-4CF8-BF24-573B80676B8A}" presName="parentLin" presStyleCnt="0"/>
      <dgm:spPr/>
    </dgm:pt>
    <dgm:pt modelId="{5BD67599-CF48-40D3-B5F7-6A86228F25CB}" type="pres">
      <dgm:prSet presAssocID="{D8928229-0277-4CF8-BF24-573B80676B8A}" presName="parentLeftMargin" presStyleLbl="node1" presStyleIdx="0" presStyleCnt="2"/>
      <dgm:spPr/>
      <dgm:t>
        <a:bodyPr/>
        <a:lstStyle/>
        <a:p>
          <a:endParaRPr lang="en-US"/>
        </a:p>
      </dgm:t>
    </dgm:pt>
    <dgm:pt modelId="{8FBA304E-9275-4FFC-B099-5999B14997E7}" type="pres">
      <dgm:prSet presAssocID="{D8928229-0277-4CF8-BF24-573B80676B8A}" presName="parentText" presStyleLbl="node1" presStyleIdx="0" presStyleCnt="2">
        <dgm:presLayoutVars>
          <dgm:chMax val="0"/>
          <dgm:bulletEnabled val="1"/>
        </dgm:presLayoutVars>
      </dgm:prSet>
      <dgm:spPr/>
      <dgm:t>
        <a:bodyPr/>
        <a:lstStyle/>
        <a:p>
          <a:endParaRPr lang="en-US"/>
        </a:p>
      </dgm:t>
    </dgm:pt>
    <dgm:pt modelId="{F39514E2-C44D-4BD9-B08E-9E6907A58484}" type="pres">
      <dgm:prSet presAssocID="{D8928229-0277-4CF8-BF24-573B80676B8A}" presName="negativeSpace" presStyleCnt="0"/>
      <dgm:spPr/>
    </dgm:pt>
    <dgm:pt modelId="{3F69180D-5B5E-4C4D-8477-F1504B65F3F9}" type="pres">
      <dgm:prSet presAssocID="{D8928229-0277-4CF8-BF24-573B80676B8A}" presName="childText" presStyleLbl="conFgAcc1" presStyleIdx="0" presStyleCnt="2">
        <dgm:presLayoutVars>
          <dgm:bulletEnabled val="1"/>
        </dgm:presLayoutVars>
      </dgm:prSet>
      <dgm:spPr/>
      <dgm:t>
        <a:bodyPr/>
        <a:lstStyle/>
        <a:p>
          <a:endParaRPr lang="en-US"/>
        </a:p>
      </dgm:t>
    </dgm:pt>
    <dgm:pt modelId="{9588CDFE-09CB-41B9-B672-A8B71C6007D6}" type="pres">
      <dgm:prSet presAssocID="{1A87DF9A-9C0D-4D0B-BF68-B58BBD3A495E}" presName="spaceBetweenRectangles" presStyleCnt="0"/>
      <dgm:spPr/>
    </dgm:pt>
    <dgm:pt modelId="{495A2332-ADFA-4372-B35C-28459C205D4C}" type="pres">
      <dgm:prSet presAssocID="{B03ECCDB-21B8-4930-A6D0-D931A6558493}" presName="parentLin" presStyleCnt="0"/>
      <dgm:spPr/>
    </dgm:pt>
    <dgm:pt modelId="{A82D8053-897F-4BB2-BD6C-49CA58BAE30A}" type="pres">
      <dgm:prSet presAssocID="{B03ECCDB-21B8-4930-A6D0-D931A6558493}" presName="parentLeftMargin" presStyleLbl="node1" presStyleIdx="0" presStyleCnt="2"/>
      <dgm:spPr/>
      <dgm:t>
        <a:bodyPr/>
        <a:lstStyle/>
        <a:p>
          <a:endParaRPr lang="en-US"/>
        </a:p>
      </dgm:t>
    </dgm:pt>
    <dgm:pt modelId="{96F1EAAB-09AB-4FF6-BBD6-6CF1A444E6A8}" type="pres">
      <dgm:prSet presAssocID="{B03ECCDB-21B8-4930-A6D0-D931A6558493}" presName="parentText" presStyleLbl="node1" presStyleIdx="1" presStyleCnt="2">
        <dgm:presLayoutVars>
          <dgm:chMax val="0"/>
          <dgm:bulletEnabled val="1"/>
        </dgm:presLayoutVars>
      </dgm:prSet>
      <dgm:spPr/>
      <dgm:t>
        <a:bodyPr/>
        <a:lstStyle/>
        <a:p>
          <a:endParaRPr lang="en-US"/>
        </a:p>
      </dgm:t>
    </dgm:pt>
    <dgm:pt modelId="{3B298208-92D3-44B9-8090-99B455EC672B}" type="pres">
      <dgm:prSet presAssocID="{B03ECCDB-21B8-4930-A6D0-D931A6558493}" presName="negativeSpace" presStyleCnt="0"/>
      <dgm:spPr/>
    </dgm:pt>
    <dgm:pt modelId="{E6ADB119-8F66-40F2-A988-38AF76544BE8}" type="pres">
      <dgm:prSet presAssocID="{B03ECCDB-21B8-4930-A6D0-D931A6558493}" presName="childText" presStyleLbl="conFgAcc1" presStyleIdx="1" presStyleCnt="2">
        <dgm:presLayoutVars>
          <dgm:bulletEnabled val="1"/>
        </dgm:presLayoutVars>
      </dgm:prSet>
      <dgm:spPr/>
      <dgm:t>
        <a:bodyPr/>
        <a:lstStyle/>
        <a:p>
          <a:endParaRPr lang="en-US"/>
        </a:p>
      </dgm:t>
    </dgm:pt>
  </dgm:ptLst>
  <dgm:cxnLst>
    <dgm:cxn modelId="{EC85D162-7CF8-4F51-B700-BA3A7A30AA98}" srcId="{0DDBF6AD-F75D-4EB8-8771-1AF6F6B99E91}" destId="{B03ECCDB-21B8-4930-A6D0-D931A6558493}" srcOrd="1" destOrd="0" parTransId="{F4B5BDDD-225C-4092-A920-8DCF2830A3D2}" sibTransId="{8C9B19CA-DF7D-4890-A59C-6212D20F59FE}"/>
    <dgm:cxn modelId="{15EC058A-3AD4-48B9-B8BA-0FE0F7327F99}" srcId="{0DDBF6AD-F75D-4EB8-8771-1AF6F6B99E91}" destId="{D8928229-0277-4CF8-BF24-573B80676B8A}" srcOrd="0" destOrd="0" parTransId="{5029B2D1-1F7D-4285-A898-26DE15CD1E3D}" sibTransId="{1A87DF9A-9C0D-4D0B-BF68-B58BBD3A495E}"/>
    <dgm:cxn modelId="{8DB0FD47-F6F6-4E8D-9A20-EC08F090C136}" type="presOf" srcId="{B03ECCDB-21B8-4930-A6D0-D931A6558493}" destId="{A82D8053-897F-4BB2-BD6C-49CA58BAE30A}" srcOrd="0" destOrd="0" presId="urn:microsoft.com/office/officeart/2005/8/layout/list1"/>
    <dgm:cxn modelId="{DA2ED4E0-4528-49DD-9702-2A59C817C89E}" type="presOf" srcId="{0DDBF6AD-F75D-4EB8-8771-1AF6F6B99E91}" destId="{C0D69349-542D-4428-9AB8-83A80970BD12}" srcOrd="0" destOrd="0" presId="urn:microsoft.com/office/officeart/2005/8/layout/list1"/>
    <dgm:cxn modelId="{8FE72704-9C5C-4D18-8076-887BAB53A8D3}" srcId="{B03ECCDB-21B8-4930-A6D0-D931A6558493}" destId="{C0A06822-149E-43EF-86CE-EAA2D6563943}" srcOrd="2" destOrd="0" parTransId="{96DCE575-1E6A-4BF2-9AAE-38111311A7FA}" sibTransId="{7F973EEF-4450-4A2A-83D0-799D94340E7E}"/>
    <dgm:cxn modelId="{1E5E9C8E-314B-4ACE-9405-4F3397B100E2}" srcId="{B03ECCDB-21B8-4930-A6D0-D931A6558493}" destId="{C51B57CC-5C0A-4294-B3A8-E99A41A3C8D3}" srcOrd="1" destOrd="0" parTransId="{F5A23FB1-ED96-44CD-8DDE-2B12905797D5}" sibTransId="{F32AB85F-6CFA-4A42-9736-C0C5ED8E751D}"/>
    <dgm:cxn modelId="{06E6B7C5-301F-4F6F-AE57-51AE340BFA23}" srcId="{D8928229-0277-4CF8-BF24-573B80676B8A}" destId="{5FFFF9A1-0677-4186-9B0E-6AE243D9A6CC}" srcOrd="1" destOrd="0" parTransId="{7B9263F0-712B-4FAD-BAB0-655E9D701B43}" sibTransId="{2E1F53F4-CCB7-4935-9138-78EB685A89A2}"/>
    <dgm:cxn modelId="{ADA390DB-4836-4692-9689-D6BE2A04E7AE}" type="presOf" srcId="{B03ECCDB-21B8-4930-A6D0-D931A6558493}" destId="{96F1EAAB-09AB-4FF6-BBD6-6CF1A444E6A8}" srcOrd="1" destOrd="0" presId="urn:microsoft.com/office/officeart/2005/8/layout/list1"/>
    <dgm:cxn modelId="{56272871-7405-4D6B-A198-91E1A5351050}" type="presOf" srcId="{C0A06822-149E-43EF-86CE-EAA2D6563943}" destId="{E6ADB119-8F66-40F2-A988-38AF76544BE8}" srcOrd="0" destOrd="2" presId="urn:microsoft.com/office/officeart/2005/8/layout/list1"/>
    <dgm:cxn modelId="{7DFAFF63-56BE-4FA8-885E-7ED9B5869254}" type="presOf" srcId="{B17594FA-0501-4B63-A42E-9554602B93E7}" destId="{3F69180D-5B5E-4C4D-8477-F1504B65F3F9}" srcOrd="0" destOrd="2" presId="urn:microsoft.com/office/officeart/2005/8/layout/list1"/>
    <dgm:cxn modelId="{7092C754-4182-420D-AC65-0B42BC8C9BE6}" type="presOf" srcId="{C5CE18AA-3ABB-497F-86F8-D80B8BE59100}" destId="{3F69180D-5B5E-4C4D-8477-F1504B65F3F9}" srcOrd="0" destOrd="0" presId="urn:microsoft.com/office/officeart/2005/8/layout/list1"/>
    <dgm:cxn modelId="{09CD6624-6027-4D5E-8F69-0A0E33BEBC54}" srcId="{D8928229-0277-4CF8-BF24-573B80676B8A}" destId="{B17594FA-0501-4B63-A42E-9554602B93E7}" srcOrd="2" destOrd="0" parTransId="{AA26EEC3-7086-4BBC-BD1A-4E98B9004A2D}" sibTransId="{C8DABCF8-1462-4C72-91CF-59866A072C06}"/>
    <dgm:cxn modelId="{73656408-5786-481D-9D33-E0374D7551BC}" type="presOf" srcId="{C51B57CC-5C0A-4294-B3A8-E99A41A3C8D3}" destId="{E6ADB119-8F66-40F2-A988-38AF76544BE8}" srcOrd="0" destOrd="1" presId="urn:microsoft.com/office/officeart/2005/8/layout/list1"/>
    <dgm:cxn modelId="{B88CBEF1-F37A-418B-893D-309F021F7588}" srcId="{B03ECCDB-21B8-4930-A6D0-D931A6558493}" destId="{64947665-C0AA-4D58-8E02-2A33686A144A}" srcOrd="0" destOrd="0" parTransId="{0CF29897-D841-4A85-984B-943DB9D49ED9}" sibTransId="{33DFDD45-67BE-4D10-943C-DDC5A09C219E}"/>
    <dgm:cxn modelId="{9EFDEA45-1F0F-43D6-B366-22CF7EC66014}" type="presOf" srcId="{5FFFF9A1-0677-4186-9B0E-6AE243D9A6CC}" destId="{3F69180D-5B5E-4C4D-8477-F1504B65F3F9}" srcOrd="0" destOrd="1" presId="urn:microsoft.com/office/officeart/2005/8/layout/list1"/>
    <dgm:cxn modelId="{27E120CA-FEE2-494C-8240-B02532AB84AE}" type="presOf" srcId="{D8928229-0277-4CF8-BF24-573B80676B8A}" destId="{5BD67599-CF48-40D3-B5F7-6A86228F25CB}" srcOrd="0" destOrd="0" presId="urn:microsoft.com/office/officeart/2005/8/layout/list1"/>
    <dgm:cxn modelId="{39F5F1A8-A915-47A8-B5B4-F7A06780B80F}" type="presOf" srcId="{D8928229-0277-4CF8-BF24-573B80676B8A}" destId="{8FBA304E-9275-4FFC-B099-5999B14997E7}" srcOrd="1" destOrd="0" presId="urn:microsoft.com/office/officeart/2005/8/layout/list1"/>
    <dgm:cxn modelId="{0975D774-D43C-4CBA-9D3B-1F248778EAAF}" type="presOf" srcId="{64947665-C0AA-4D58-8E02-2A33686A144A}" destId="{E6ADB119-8F66-40F2-A988-38AF76544BE8}" srcOrd="0" destOrd="0" presId="urn:microsoft.com/office/officeart/2005/8/layout/list1"/>
    <dgm:cxn modelId="{CB71C38C-4CDA-45F6-9FDC-7DE129088946}" srcId="{D8928229-0277-4CF8-BF24-573B80676B8A}" destId="{C5CE18AA-3ABB-497F-86F8-D80B8BE59100}" srcOrd="0" destOrd="0" parTransId="{4A4D80E1-1D2E-4B21-BFAE-798C9A973818}" sibTransId="{D260541D-8501-481A-B25E-782CF346213C}"/>
    <dgm:cxn modelId="{7314B83E-9BE8-408E-864E-879B0B4D0291}" type="presParOf" srcId="{C0D69349-542D-4428-9AB8-83A80970BD12}" destId="{89B08806-824F-4CF1-AF8C-A7C273C16860}" srcOrd="0" destOrd="0" presId="urn:microsoft.com/office/officeart/2005/8/layout/list1"/>
    <dgm:cxn modelId="{7F5CBA0E-A900-4F24-8E4E-B51155082F5B}" type="presParOf" srcId="{89B08806-824F-4CF1-AF8C-A7C273C16860}" destId="{5BD67599-CF48-40D3-B5F7-6A86228F25CB}" srcOrd="0" destOrd="0" presId="urn:microsoft.com/office/officeart/2005/8/layout/list1"/>
    <dgm:cxn modelId="{6DFFC4B7-4C6E-4C5A-BDD9-B7597244E42A}" type="presParOf" srcId="{89B08806-824F-4CF1-AF8C-A7C273C16860}" destId="{8FBA304E-9275-4FFC-B099-5999B14997E7}" srcOrd="1" destOrd="0" presId="urn:microsoft.com/office/officeart/2005/8/layout/list1"/>
    <dgm:cxn modelId="{A34B48F0-6048-401A-BB34-5B7F76122A23}" type="presParOf" srcId="{C0D69349-542D-4428-9AB8-83A80970BD12}" destId="{F39514E2-C44D-4BD9-B08E-9E6907A58484}" srcOrd="1" destOrd="0" presId="urn:microsoft.com/office/officeart/2005/8/layout/list1"/>
    <dgm:cxn modelId="{4A33F5FE-6886-4958-80F9-28082F1E6F2B}" type="presParOf" srcId="{C0D69349-542D-4428-9AB8-83A80970BD12}" destId="{3F69180D-5B5E-4C4D-8477-F1504B65F3F9}" srcOrd="2" destOrd="0" presId="urn:microsoft.com/office/officeart/2005/8/layout/list1"/>
    <dgm:cxn modelId="{C3377CFB-429F-4DC2-92D7-D1791D8D6628}" type="presParOf" srcId="{C0D69349-542D-4428-9AB8-83A80970BD12}" destId="{9588CDFE-09CB-41B9-B672-A8B71C6007D6}" srcOrd="3" destOrd="0" presId="urn:microsoft.com/office/officeart/2005/8/layout/list1"/>
    <dgm:cxn modelId="{86D7B293-F3DD-49A5-B283-ED24BD18C806}" type="presParOf" srcId="{C0D69349-542D-4428-9AB8-83A80970BD12}" destId="{495A2332-ADFA-4372-B35C-28459C205D4C}" srcOrd="4" destOrd="0" presId="urn:microsoft.com/office/officeart/2005/8/layout/list1"/>
    <dgm:cxn modelId="{6891C19F-8AC1-4447-9E7D-4828EF7E63D4}" type="presParOf" srcId="{495A2332-ADFA-4372-B35C-28459C205D4C}" destId="{A82D8053-897F-4BB2-BD6C-49CA58BAE30A}" srcOrd="0" destOrd="0" presId="urn:microsoft.com/office/officeart/2005/8/layout/list1"/>
    <dgm:cxn modelId="{6A4FE950-C40F-45A8-9CC5-F26FECFA24BD}" type="presParOf" srcId="{495A2332-ADFA-4372-B35C-28459C205D4C}" destId="{96F1EAAB-09AB-4FF6-BBD6-6CF1A444E6A8}" srcOrd="1" destOrd="0" presId="urn:microsoft.com/office/officeart/2005/8/layout/list1"/>
    <dgm:cxn modelId="{C6332EAF-1DC5-4565-8997-2C31EA98818E}" type="presParOf" srcId="{C0D69349-542D-4428-9AB8-83A80970BD12}" destId="{3B298208-92D3-44B9-8090-99B455EC672B}" srcOrd="5" destOrd="0" presId="urn:microsoft.com/office/officeart/2005/8/layout/list1"/>
    <dgm:cxn modelId="{8B91AB88-CBC6-4824-BF34-7E86F85C7862}" type="presParOf" srcId="{C0D69349-542D-4428-9AB8-83A80970BD12}" destId="{E6ADB119-8F66-40F2-A988-38AF76544BE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834AB0-AB47-4C1B-B5FD-779031FF1DE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9A34A33-2B1A-4428-89CD-A1C7C3615F46}">
      <dgm:prSet/>
      <dgm:spPr/>
      <dgm:t>
        <a:bodyPr/>
        <a:lstStyle/>
        <a:p>
          <a:r>
            <a:rPr lang="en-US" dirty="0"/>
            <a:t>Checking your assumptions</a:t>
          </a:r>
        </a:p>
      </dgm:t>
    </dgm:pt>
    <dgm:pt modelId="{5D40ECF0-5A22-4894-9FA8-FEB7CB3ED717}" type="parTrans" cxnId="{C6097C4A-4E15-43E8-8DBA-362DEAB0D812}">
      <dgm:prSet/>
      <dgm:spPr/>
      <dgm:t>
        <a:bodyPr/>
        <a:lstStyle/>
        <a:p>
          <a:endParaRPr lang="en-US"/>
        </a:p>
      </dgm:t>
    </dgm:pt>
    <dgm:pt modelId="{C34A0A4D-00ED-4EE2-BF5E-4A9329BA16C7}" type="sibTrans" cxnId="{C6097C4A-4E15-43E8-8DBA-362DEAB0D812}">
      <dgm:prSet/>
      <dgm:spPr/>
      <dgm:t>
        <a:bodyPr/>
        <a:lstStyle/>
        <a:p>
          <a:endParaRPr lang="en-US"/>
        </a:p>
      </dgm:t>
    </dgm:pt>
    <dgm:pt modelId="{758BBEE4-F692-4343-AE32-D5D8A729DE4F}">
      <dgm:prSet/>
      <dgm:spPr/>
      <dgm:t>
        <a:bodyPr/>
        <a:lstStyle/>
        <a:p>
          <a:r>
            <a:rPr lang="en-US" dirty="0"/>
            <a:t>What are project priority areas?</a:t>
          </a:r>
        </a:p>
      </dgm:t>
    </dgm:pt>
    <dgm:pt modelId="{8330B199-1F4D-40B7-AEB4-70D21780B00A}" type="parTrans" cxnId="{02B40FB3-F225-4F06-92BD-E70F0131DF57}">
      <dgm:prSet/>
      <dgm:spPr/>
      <dgm:t>
        <a:bodyPr/>
        <a:lstStyle/>
        <a:p>
          <a:endParaRPr lang="en-US"/>
        </a:p>
      </dgm:t>
    </dgm:pt>
    <dgm:pt modelId="{6815ABB8-124D-4E4B-9EFE-E9B869EE1769}" type="sibTrans" cxnId="{02B40FB3-F225-4F06-92BD-E70F0131DF57}">
      <dgm:prSet/>
      <dgm:spPr/>
      <dgm:t>
        <a:bodyPr/>
        <a:lstStyle/>
        <a:p>
          <a:endParaRPr lang="en-US"/>
        </a:p>
      </dgm:t>
    </dgm:pt>
    <dgm:pt modelId="{570AE515-8516-4835-809D-0E46885BD98D}">
      <dgm:prSet/>
      <dgm:spPr/>
      <dgm:t>
        <a:bodyPr/>
        <a:lstStyle/>
        <a:p>
          <a:r>
            <a:rPr lang="en-US" dirty="0"/>
            <a:t>Who has authority to act?</a:t>
          </a:r>
        </a:p>
      </dgm:t>
    </dgm:pt>
    <dgm:pt modelId="{679D0576-DC10-435C-A7E1-FADC4ED22339}" type="parTrans" cxnId="{2E08937E-E75E-4F86-BE8B-B3FA2BDF7B31}">
      <dgm:prSet/>
      <dgm:spPr/>
      <dgm:t>
        <a:bodyPr/>
        <a:lstStyle/>
        <a:p>
          <a:endParaRPr lang="en-US"/>
        </a:p>
      </dgm:t>
    </dgm:pt>
    <dgm:pt modelId="{9FEC8A23-1BD7-4A71-BECC-0823D995D8E8}" type="sibTrans" cxnId="{2E08937E-E75E-4F86-BE8B-B3FA2BDF7B31}">
      <dgm:prSet/>
      <dgm:spPr/>
      <dgm:t>
        <a:bodyPr/>
        <a:lstStyle/>
        <a:p>
          <a:endParaRPr lang="en-US"/>
        </a:p>
      </dgm:t>
    </dgm:pt>
    <dgm:pt modelId="{71E7A103-8DD7-4BC4-90FD-3202712F590A}">
      <dgm:prSet/>
      <dgm:spPr/>
      <dgm:t>
        <a:bodyPr/>
        <a:lstStyle/>
        <a:p>
          <a:r>
            <a:rPr lang="en-US" dirty="0"/>
            <a:t>What are the decision factors?</a:t>
          </a:r>
        </a:p>
      </dgm:t>
    </dgm:pt>
    <dgm:pt modelId="{0B949B44-06C0-4EEB-A514-8308B30A235C}" type="parTrans" cxnId="{6194F943-A742-4C46-9BAC-94D9E63D9014}">
      <dgm:prSet/>
      <dgm:spPr/>
      <dgm:t>
        <a:bodyPr/>
        <a:lstStyle/>
        <a:p>
          <a:endParaRPr lang="en-US"/>
        </a:p>
      </dgm:t>
    </dgm:pt>
    <dgm:pt modelId="{AD5598DB-F928-421C-89B0-CB082BBA73D4}" type="sibTrans" cxnId="{6194F943-A742-4C46-9BAC-94D9E63D9014}">
      <dgm:prSet/>
      <dgm:spPr/>
      <dgm:t>
        <a:bodyPr/>
        <a:lstStyle/>
        <a:p>
          <a:endParaRPr lang="en-US"/>
        </a:p>
      </dgm:t>
    </dgm:pt>
    <dgm:pt modelId="{47B5AB3E-C64D-4FF8-BAB1-DA7169448CC4}">
      <dgm:prSet/>
      <dgm:spPr/>
      <dgm:t>
        <a:bodyPr/>
        <a:lstStyle/>
        <a:p>
          <a:r>
            <a:rPr lang="en-US" dirty="0"/>
            <a:t>Define use case</a:t>
          </a:r>
        </a:p>
      </dgm:t>
    </dgm:pt>
    <dgm:pt modelId="{B5E21B13-6A7D-4E02-896F-4C7BDA745D44}" type="parTrans" cxnId="{79F7D94E-770C-41E3-8D0F-383E4F0991FD}">
      <dgm:prSet/>
      <dgm:spPr/>
      <dgm:t>
        <a:bodyPr/>
        <a:lstStyle/>
        <a:p>
          <a:endParaRPr lang="en-US"/>
        </a:p>
      </dgm:t>
    </dgm:pt>
    <dgm:pt modelId="{9E714034-FC20-448D-B001-21727A64B4A5}" type="sibTrans" cxnId="{79F7D94E-770C-41E3-8D0F-383E4F0991FD}">
      <dgm:prSet/>
      <dgm:spPr/>
      <dgm:t>
        <a:bodyPr/>
        <a:lstStyle/>
        <a:p>
          <a:endParaRPr lang="en-US"/>
        </a:p>
      </dgm:t>
    </dgm:pt>
    <dgm:pt modelId="{3C3FC749-1958-4243-8A11-D8EFC85A7E3F}">
      <dgm:prSet/>
      <dgm:spPr/>
      <dgm:t>
        <a:bodyPr/>
        <a:lstStyle/>
        <a:p>
          <a:r>
            <a:rPr lang="en-US" dirty="0"/>
            <a:t>Document the specific situation</a:t>
          </a:r>
        </a:p>
      </dgm:t>
    </dgm:pt>
    <dgm:pt modelId="{A6AAAAF9-4F20-4AB3-A76A-3B9D49366F19}" type="parTrans" cxnId="{EE3D7D8D-731E-45E2-BF18-2F95898F62A0}">
      <dgm:prSet/>
      <dgm:spPr/>
      <dgm:t>
        <a:bodyPr/>
        <a:lstStyle/>
        <a:p>
          <a:endParaRPr lang="en-US"/>
        </a:p>
      </dgm:t>
    </dgm:pt>
    <dgm:pt modelId="{19F5D244-8F6B-418A-88BC-84FE44F1EAC6}" type="sibTrans" cxnId="{EE3D7D8D-731E-45E2-BF18-2F95898F62A0}">
      <dgm:prSet/>
      <dgm:spPr/>
      <dgm:t>
        <a:bodyPr/>
        <a:lstStyle/>
        <a:p>
          <a:endParaRPr lang="en-US"/>
        </a:p>
      </dgm:t>
    </dgm:pt>
    <dgm:pt modelId="{5D427969-78BF-43BC-9FAB-12902140A4CD}">
      <dgm:prSet/>
      <dgm:spPr/>
      <dgm:t>
        <a:bodyPr/>
        <a:lstStyle/>
        <a:p>
          <a:r>
            <a:rPr lang="en-US" dirty="0"/>
            <a:t>Perform a scan of best practices</a:t>
          </a:r>
        </a:p>
      </dgm:t>
    </dgm:pt>
    <dgm:pt modelId="{C5232A6F-37D2-4268-BA9F-C09937F77B88}" type="parTrans" cxnId="{82B02878-A76C-4670-99D0-94ED86131D00}">
      <dgm:prSet/>
      <dgm:spPr/>
      <dgm:t>
        <a:bodyPr/>
        <a:lstStyle/>
        <a:p>
          <a:endParaRPr lang="en-US"/>
        </a:p>
      </dgm:t>
    </dgm:pt>
    <dgm:pt modelId="{C8ECC183-EC8C-42E9-A518-2FA34C3F315F}" type="sibTrans" cxnId="{82B02878-A76C-4670-99D0-94ED86131D00}">
      <dgm:prSet/>
      <dgm:spPr/>
      <dgm:t>
        <a:bodyPr/>
        <a:lstStyle/>
        <a:p>
          <a:endParaRPr lang="en-US"/>
        </a:p>
      </dgm:t>
    </dgm:pt>
    <dgm:pt modelId="{C05150A9-2BA5-4707-A373-1FEE8E536C93}">
      <dgm:prSet/>
      <dgm:spPr/>
      <dgm:t>
        <a:bodyPr/>
        <a:lstStyle/>
        <a:p>
          <a:r>
            <a:rPr lang="en-US" dirty="0"/>
            <a:t>Locate potential funding source</a:t>
          </a:r>
          <a:r>
            <a:rPr lang="en-US" dirty="0">
              <a:latin typeface="Calibri Light" panose="020F0302020204030204"/>
            </a:rPr>
            <a:t>(s)</a:t>
          </a:r>
          <a:endParaRPr lang="en-US" dirty="0"/>
        </a:p>
      </dgm:t>
    </dgm:pt>
    <dgm:pt modelId="{C36FCCF2-1440-4C7E-9B8D-62D778B06F1D}" type="parTrans" cxnId="{B6CBB211-BF77-414D-B656-3B36A41828FA}">
      <dgm:prSet/>
      <dgm:spPr/>
      <dgm:t>
        <a:bodyPr/>
        <a:lstStyle/>
        <a:p>
          <a:endParaRPr lang="en-US"/>
        </a:p>
      </dgm:t>
    </dgm:pt>
    <dgm:pt modelId="{2FBE43F4-87D8-43CE-A752-A1E70232303A}" type="sibTrans" cxnId="{B6CBB211-BF77-414D-B656-3B36A41828FA}">
      <dgm:prSet/>
      <dgm:spPr/>
      <dgm:t>
        <a:bodyPr/>
        <a:lstStyle/>
        <a:p>
          <a:endParaRPr lang="en-US"/>
        </a:p>
      </dgm:t>
    </dgm:pt>
    <dgm:pt modelId="{F76F97B6-50CB-4522-B21D-0066FF9B07EF}">
      <dgm:prSet/>
      <dgm:spPr/>
      <dgm:t>
        <a:bodyPr/>
        <a:lstStyle/>
        <a:p>
          <a:r>
            <a:rPr lang="en-US" dirty="0"/>
            <a:t>Scan of potential funders</a:t>
          </a:r>
        </a:p>
      </dgm:t>
    </dgm:pt>
    <dgm:pt modelId="{32D3E0CC-70B1-423D-889A-1071395E38F9}" type="parTrans" cxnId="{652A981C-316A-4ADB-A957-616FAD93D6D6}">
      <dgm:prSet/>
      <dgm:spPr/>
      <dgm:t>
        <a:bodyPr/>
        <a:lstStyle/>
        <a:p>
          <a:endParaRPr lang="en-US"/>
        </a:p>
      </dgm:t>
    </dgm:pt>
    <dgm:pt modelId="{9BF1F9C6-8DBC-4B7E-A7B3-AA76211932B9}" type="sibTrans" cxnId="{652A981C-316A-4ADB-A957-616FAD93D6D6}">
      <dgm:prSet/>
      <dgm:spPr/>
      <dgm:t>
        <a:bodyPr/>
        <a:lstStyle/>
        <a:p>
          <a:endParaRPr lang="en-US"/>
        </a:p>
      </dgm:t>
    </dgm:pt>
    <dgm:pt modelId="{EC15F42C-FFE0-4A7A-A5AC-F9203905585A}">
      <dgm:prSet/>
      <dgm:spPr/>
      <dgm:t>
        <a:bodyPr/>
        <a:lstStyle/>
        <a:p>
          <a:r>
            <a:rPr lang="en-US" dirty="0"/>
            <a:t>Learn about requirements for your proposals</a:t>
          </a:r>
        </a:p>
      </dgm:t>
    </dgm:pt>
    <dgm:pt modelId="{620F37F9-951F-4CDD-B65E-730F64D860F4}" type="parTrans" cxnId="{89B13962-C656-457B-BB20-78528BF129EF}">
      <dgm:prSet/>
      <dgm:spPr/>
    </dgm:pt>
    <dgm:pt modelId="{1CDB98CC-3EB6-4CE1-AC73-DC8F898BCCA9}" type="sibTrans" cxnId="{89B13962-C656-457B-BB20-78528BF129EF}">
      <dgm:prSet/>
      <dgm:spPr/>
    </dgm:pt>
    <dgm:pt modelId="{E42803D3-F7C6-49DF-9D7B-416BF68D51F4}" type="pres">
      <dgm:prSet presAssocID="{38834AB0-AB47-4C1B-B5FD-779031FF1DED}" presName="Name0" presStyleCnt="0">
        <dgm:presLayoutVars>
          <dgm:dir/>
          <dgm:animLvl val="lvl"/>
          <dgm:resizeHandles val="exact"/>
        </dgm:presLayoutVars>
      </dgm:prSet>
      <dgm:spPr/>
      <dgm:t>
        <a:bodyPr/>
        <a:lstStyle/>
        <a:p>
          <a:endParaRPr lang="en-US"/>
        </a:p>
      </dgm:t>
    </dgm:pt>
    <dgm:pt modelId="{9B21E8B9-30E3-4F9B-9B7F-FACECADFC467}" type="pres">
      <dgm:prSet presAssocID="{D9A34A33-2B1A-4428-89CD-A1C7C3615F46}" presName="composite" presStyleCnt="0"/>
      <dgm:spPr/>
    </dgm:pt>
    <dgm:pt modelId="{778BB8C0-D267-44C1-A404-E6171F2EA14F}" type="pres">
      <dgm:prSet presAssocID="{D9A34A33-2B1A-4428-89CD-A1C7C3615F46}" presName="parTx" presStyleLbl="alignNode1" presStyleIdx="0" presStyleCnt="3">
        <dgm:presLayoutVars>
          <dgm:chMax val="0"/>
          <dgm:chPref val="0"/>
          <dgm:bulletEnabled val="1"/>
        </dgm:presLayoutVars>
      </dgm:prSet>
      <dgm:spPr/>
      <dgm:t>
        <a:bodyPr/>
        <a:lstStyle/>
        <a:p>
          <a:endParaRPr lang="en-US"/>
        </a:p>
      </dgm:t>
    </dgm:pt>
    <dgm:pt modelId="{F700665E-9D75-495C-902A-6427E5E5D784}" type="pres">
      <dgm:prSet presAssocID="{D9A34A33-2B1A-4428-89CD-A1C7C3615F46}" presName="desTx" presStyleLbl="alignAccFollowNode1" presStyleIdx="0" presStyleCnt="3">
        <dgm:presLayoutVars>
          <dgm:bulletEnabled val="1"/>
        </dgm:presLayoutVars>
      </dgm:prSet>
      <dgm:spPr/>
      <dgm:t>
        <a:bodyPr/>
        <a:lstStyle/>
        <a:p>
          <a:endParaRPr lang="en-US"/>
        </a:p>
      </dgm:t>
    </dgm:pt>
    <dgm:pt modelId="{B5E696A7-2EF6-4B59-AF56-A83530C012B6}" type="pres">
      <dgm:prSet presAssocID="{C34A0A4D-00ED-4EE2-BF5E-4A9329BA16C7}" presName="space" presStyleCnt="0"/>
      <dgm:spPr/>
    </dgm:pt>
    <dgm:pt modelId="{35AC5271-FF90-4F01-AC64-BB83741534ED}" type="pres">
      <dgm:prSet presAssocID="{47B5AB3E-C64D-4FF8-BAB1-DA7169448CC4}" presName="composite" presStyleCnt="0"/>
      <dgm:spPr/>
    </dgm:pt>
    <dgm:pt modelId="{CFE917B0-6BC9-4FE2-BAD8-6493B7206FB1}" type="pres">
      <dgm:prSet presAssocID="{47B5AB3E-C64D-4FF8-BAB1-DA7169448CC4}" presName="parTx" presStyleLbl="alignNode1" presStyleIdx="1" presStyleCnt="3">
        <dgm:presLayoutVars>
          <dgm:chMax val="0"/>
          <dgm:chPref val="0"/>
          <dgm:bulletEnabled val="1"/>
        </dgm:presLayoutVars>
      </dgm:prSet>
      <dgm:spPr/>
      <dgm:t>
        <a:bodyPr/>
        <a:lstStyle/>
        <a:p>
          <a:endParaRPr lang="en-US"/>
        </a:p>
      </dgm:t>
    </dgm:pt>
    <dgm:pt modelId="{F5195D4F-A39E-484C-B658-26CA09DF442F}" type="pres">
      <dgm:prSet presAssocID="{47B5AB3E-C64D-4FF8-BAB1-DA7169448CC4}" presName="desTx" presStyleLbl="alignAccFollowNode1" presStyleIdx="1" presStyleCnt="3">
        <dgm:presLayoutVars>
          <dgm:bulletEnabled val="1"/>
        </dgm:presLayoutVars>
      </dgm:prSet>
      <dgm:spPr/>
      <dgm:t>
        <a:bodyPr/>
        <a:lstStyle/>
        <a:p>
          <a:endParaRPr lang="en-US"/>
        </a:p>
      </dgm:t>
    </dgm:pt>
    <dgm:pt modelId="{4806AD91-F589-4C4C-86E0-CE01C2FA23A4}" type="pres">
      <dgm:prSet presAssocID="{9E714034-FC20-448D-B001-21727A64B4A5}" presName="space" presStyleCnt="0"/>
      <dgm:spPr/>
    </dgm:pt>
    <dgm:pt modelId="{8F9EF932-B6FB-477B-ADAE-F5C12FF8E12C}" type="pres">
      <dgm:prSet presAssocID="{C05150A9-2BA5-4707-A373-1FEE8E536C93}" presName="composite" presStyleCnt="0"/>
      <dgm:spPr/>
    </dgm:pt>
    <dgm:pt modelId="{C0E6A0C1-E483-4FCB-BBED-908B692A7CBB}" type="pres">
      <dgm:prSet presAssocID="{C05150A9-2BA5-4707-A373-1FEE8E536C93}" presName="parTx" presStyleLbl="alignNode1" presStyleIdx="2" presStyleCnt="3">
        <dgm:presLayoutVars>
          <dgm:chMax val="0"/>
          <dgm:chPref val="0"/>
          <dgm:bulletEnabled val="1"/>
        </dgm:presLayoutVars>
      </dgm:prSet>
      <dgm:spPr/>
      <dgm:t>
        <a:bodyPr/>
        <a:lstStyle/>
        <a:p>
          <a:endParaRPr lang="en-US"/>
        </a:p>
      </dgm:t>
    </dgm:pt>
    <dgm:pt modelId="{079F034C-6376-47B9-A251-848143FE55DA}" type="pres">
      <dgm:prSet presAssocID="{C05150A9-2BA5-4707-A373-1FEE8E536C93}" presName="desTx" presStyleLbl="alignAccFollowNode1" presStyleIdx="2" presStyleCnt="3">
        <dgm:presLayoutVars>
          <dgm:bulletEnabled val="1"/>
        </dgm:presLayoutVars>
      </dgm:prSet>
      <dgm:spPr/>
      <dgm:t>
        <a:bodyPr/>
        <a:lstStyle/>
        <a:p>
          <a:endParaRPr lang="en-US"/>
        </a:p>
      </dgm:t>
    </dgm:pt>
  </dgm:ptLst>
  <dgm:cxnLst>
    <dgm:cxn modelId="{EE3D7D8D-731E-45E2-BF18-2F95898F62A0}" srcId="{47B5AB3E-C64D-4FF8-BAB1-DA7169448CC4}" destId="{3C3FC749-1958-4243-8A11-D8EFC85A7E3F}" srcOrd="0" destOrd="0" parTransId="{A6AAAAF9-4F20-4AB3-A76A-3B9D49366F19}" sibTransId="{19F5D244-8F6B-418A-88BC-84FE44F1EAC6}"/>
    <dgm:cxn modelId="{1AB51E3C-365F-42BC-9A4E-ACBE1D60F790}" type="presOf" srcId="{47B5AB3E-C64D-4FF8-BAB1-DA7169448CC4}" destId="{CFE917B0-6BC9-4FE2-BAD8-6493B7206FB1}" srcOrd="0" destOrd="0" presId="urn:microsoft.com/office/officeart/2005/8/layout/hList1"/>
    <dgm:cxn modelId="{16931093-A0C1-4364-BCE6-7EBA98E36C5B}" type="presOf" srcId="{71E7A103-8DD7-4BC4-90FD-3202712F590A}" destId="{F700665E-9D75-495C-902A-6427E5E5D784}" srcOrd="0" destOrd="2" presId="urn:microsoft.com/office/officeart/2005/8/layout/hList1"/>
    <dgm:cxn modelId="{99615F88-1A93-40DB-95F6-F5F2F4948DC4}" type="presOf" srcId="{3C3FC749-1958-4243-8A11-D8EFC85A7E3F}" destId="{F5195D4F-A39E-484C-B658-26CA09DF442F}" srcOrd="0" destOrd="0" presId="urn:microsoft.com/office/officeart/2005/8/layout/hList1"/>
    <dgm:cxn modelId="{1CCBE5D5-E439-476F-BBD7-392CF84914FF}" type="presOf" srcId="{5D427969-78BF-43BC-9FAB-12902140A4CD}" destId="{F5195D4F-A39E-484C-B658-26CA09DF442F}" srcOrd="0" destOrd="1" presId="urn:microsoft.com/office/officeart/2005/8/layout/hList1"/>
    <dgm:cxn modelId="{89B13962-C656-457B-BB20-78528BF129EF}" srcId="{C05150A9-2BA5-4707-A373-1FEE8E536C93}" destId="{EC15F42C-FFE0-4A7A-A5AC-F9203905585A}" srcOrd="1" destOrd="0" parTransId="{620F37F9-951F-4CDD-B65E-730F64D860F4}" sibTransId="{1CDB98CC-3EB6-4CE1-AC73-DC8F898BCCA9}"/>
    <dgm:cxn modelId="{82B02878-A76C-4670-99D0-94ED86131D00}" srcId="{47B5AB3E-C64D-4FF8-BAB1-DA7169448CC4}" destId="{5D427969-78BF-43BC-9FAB-12902140A4CD}" srcOrd="1" destOrd="0" parTransId="{C5232A6F-37D2-4268-BA9F-C09937F77B88}" sibTransId="{C8ECC183-EC8C-42E9-A518-2FA34C3F315F}"/>
    <dgm:cxn modelId="{DC0449C5-FA2C-4D3A-A82E-4D95BC5DC498}" type="presOf" srcId="{758BBEE4-F692-4343-AE32-D5D8A729DE4F}" destId="{F700665E-9D75-495C-902A-6427E5E5D784}" srcOrd="0" destOrd="0" presId="urn:microsoft.com/office/officeart/2005/8/layout/hList1"/>
    <dgm:cxn modelId="{02B40FB3-F225-4F06-92BD-E70F0131DF57}" srcId="{D9A34A33-2B1A-4428-89CD-A1C7C3615F46}" destId="{758BBEE4-F692-4343-AE32-D5D8A729DE4F}" srcOrd="0" destOrd="0" parTransId="{8330B199-1F4D-40B7-AEB4-70D21780B00A}" sibTransId="{6815ABB8-124D-4E4B-9EFE-E9B869EE1769}"/>
    <dgm:cxn modelId="{BE745DE8-79F6-4C82-83F6-C00A24695654}" type="presOf" srcId="{F76F97B6-50CB-4522-B21D-0066FF9B07EF}" destId="{079F034C-6376-47B9-A251-848143FE55DA}" srcOrd="0" destOrd="0" presId="urn:microsoft.com/office/officeart/2005/8/layout/hList1"/>
    <dgm:cxn modelId="{3A2C2547-DE8C-4557-8741-2EABAAA9D440}" type="presOf" srcId="{570AE515-8516-4835-809D-0E46885BD98D}" destId="{F700665E-9D75-495C-902A-6427E5E5D784}" srcOrd="0" destOrd="1" presId="urn:microsoft.com/office/officeart/2005/8/layout/hList1"/>
    <dgm:cxn modelId="{3A3669F4-F2B5-40A6-B773-EED0662D7F0B}" type="presOf" srcId="{C05150A9-2BA5-4707-A373-1FEE8E536C93}" destId="{C0E6A0C1-E483-4FCB-BBED-908B692A7CBB}" srcOrd="0" destOrd="0" presId="urn:microsoft.com/office/officeart/2005/8/layout/hList1"/>
    <dgm:cxn modelId="{C6097C4A-4E15-43E8-8DBA-362DEAB0D812}" srcId="{38834AB0-AB47-4C1B-B5FD-779031FF1DED}" destId="{D9A34A33-2B1A-4428-89CD-A1C7C3615F46}" srcOrd="0" destOrd="0" parTransId="{5D40ECF0-5A22-4894-9FA8-FEB7CB3ED717}" sibTransId="{C34A0A4D-00ED-4EE2-BF5E-4A9329BA16C7}"/>
    <dgm:cxn modelId="{652A981C-316A-4ADB-A957-616FAD93D6D6}" srcId="{C05150A9-2BA5-4707-A373-1FEE8E536C93}" destId="{F76F97B6-50CB-4522-B21D-0066FF9B07EF}" srcOrd="0" destOrd="0" parTransId="{32D3E0CC-70B1-423D-889A-1071395E38F9}" sibTransId="{9BF1F9C6-8DBC-4B7E-A7B3-AA76211932B9}"/>
    <dgm:cxn modelId="{4320FEBE-E628-4B10-B1BC-A92093E4B301}" type="presOf" srcId="{D9A34A33-2B1A-4428-89CD-A1C7C3615F46}" destId="{778BB8C0-D267-44C1-A404-E6171F2EA14F}" srcOrd="0" destOrd="0" presId="urn:microsoft.com/office/officeart/2005/8/layout/hList1"/>
    <dgm:cxn modelId="{79F7D94E-770C-41E3-8D0F-383E4F0991FD}" srcId="{38834AB0-AB47-4C1B-B5FD-779031FF1DED}" destId="{47B5AB3E-C64D-4FF8-BAB1-DA7169448CC4}" srcOrd="1" destOrd="0" parTransId="{B5E21B13-6A7D-4E02-896F-4C7BDA745D44}" sibTransId="{9E714034-FC20-448D-B001-21727A64B4A5}"/>
    <dgm:cxn modelId="{2075C4EF-6FE5-4AA0-A929-40CB4150B89D}" type="presOf" srcId="{EC15F42C-FFE0-4A7A-A5AC-F9203905585A}" destId="{079F034C-6376-47B9-A251-848143FE55DA}" srcOrd="0" destOrd="1" presId="urn:microsoft.com/office/officeart/2005/8/layout/hList1"/>
    <dgm:cxn modelId="{2E08937E-E75E-4F86-BE8B-B3FA2BDF7B31}" srcId="{D9A34A33-2B1A-4428-89CD-A1C7C3615F46}" destId="{570AE515-8516-4835-809D-0E46885BD98D}" srcOrd="1" destOrd="0" parTransId="{679D0576-DC10-435C-A7E1-FADC4ED22339}" sibTransId="{9FEC8A23-1BD7-4A71-BECC-0823D995D8E8}"/>
    <dgm:cxn modelId="{AE52C939-A224-4816-A2BA-1D839589B544}" type="presOf" srcId="{38834AB0-AB47-4C1B-B5FD-779031FF1DED}" destId="{E42803D3-F7C6-49DF-9D7B-416BF68D51F4}" srcOrd="0" destOrd="0" presId="urn:microsoft.com/office/officeart/2005/8/layout/hList1"/>
    <dgm:cxn modelId="{6194F943-A742-4C46-9BAC-94D9E63D9014}" srcId="{D9A34A33-2B1A-4428-89CD-A1C7C3615F46}" destId="{71E7A103-8DD7-4BC4-90FD-3202712F590A}" srcOrd="2" destOrd="0" parTransId="{0B949B44-06C0-4EEB-A514-8308B30A235C}" sibTransId="{AD5598DB-F928-421C-89B0-CB082BBA73D4}"/>
    <dgm:cxn modelId="{B6CBB211-BF77-414D-B656-3B36A41828FA}" srcId="{38834AB0-AB47-4C1B-B5FD-779031FF1DED}" destId="{C05150A9-2BA5-4707-A373-1FEE8E536C93}" srcOrd="2" destOrd="0" parTransId="{C36FCCF2-1440-4C7E-9B8D-62D778B06F1D}" sibTransId="{2FBE43F4-87D8-43CE-A752-A1E70232303A}"/>
    <dgm:cxn modelId="{D49BC9C2-746E-4141-9B9E-0A1E3BD4A912}" type="presParOf" srcId="{E42803D3-F7C6-49DF-9D7B-416BF68D51F4}" destId="{9B21E8B9-30E3-4F9B-9B7F-FACECADFC467}" srcOrd="0" destOrd="0" presId="urn:microsoft.com/office/officeart/2005/8/layout/hList1"/>
    <dgm:cxn modelId="{2FBA918B-5144-4201-B972-E1DB5129541C}" type="presParOf" srcId="{9B21E8B9-30E3-4F9B-9B7F-FACECADFC467}" destId="{778BB8C0-D267-44C1-A404-E6171F2EA14F}" srcOrd="0" destOrd="0" presId="urn:microsoft.com/office/officeart/2005/8/layout/hList1"/>
    <dgm:cxn modelId="{DDA4A077-4FAB-4D29-8E13-09B4C5B27E77}" type="presParOf" srcId="{9B21E8B9-30E3-4F9B-9B7F-FACECADFC467}" destId="{F700665E-9D75-495C-902A-6427E5E5D784}" srcOrd="1" destOrd="0" presId="urn:microsoft.com/office/officeart/2005/8/layout/hList1"/>
    <dgm:cxn modelId="{F9149B41-12A9-4B8C-9C39-896384EFC8F9}" type="presParOf" srcId="{E42803D3-F7C6-49DF-9D7B-416BF68D51F4}" destId="{B5E696A7-2EF6-4B59-AF56-A83530C012B6}" srcOrd="1" destOrd="0" presId="urn:microsoft.com/office/officeart/2005/8/layout/hList1"/>
    <dgm:cxn modelId="{17591D6D-0624-46B3-AF41-608CCED7EC09}" type="presParOf" srcId="{E42803D3-F7C6-49DF-9D7B-416BF68D51F4}" destId="{35AC5271-FF90-4F01-AC64-BB83741534ED}" srcOrd="2" destOrd="0" presId="urn:microsoft.com/office/officeart/2005/8/layout/hList1"/>
    <dgm:cxn modelId="{943541B6-DAB7-4ADA-90D5-36C5C2F1CE32}" type="presParOf" srcId="{35AC5271-FF90-4F01-AC64-BB83741534ED}" destId="{CFE917B0-6BC9-4FE2-BAD8-6493B7206FB1}" srcOrd="0" destOrd="0" presId="urn:microsoft.com/office/officeart/2005/8/layout/hList1"/>
    <dgm:cxn modelId="{FDB9923A-8F29-4B70-9E41-5DBB06E42610}" type="presParOf" srcId="{35AC5271-FF90-4F01-AC64-BB83741534ED}" destId="{F5195D4F-A39E-484C-B658-26CA09DF442F}" srcOrd="1" destOrd="0" presId="urn:microsoft.com/office/officeart/2005/8/layout/hList1"/>
    <dgm:cxn modelId="{0A424A98-275A-431D-AEDC-FEF58D27E5D7}" type="presParOf" srcId="{E42803D3-F7C6-49DF-9D7B-416BF68D51F4}" destId="{4806AD91-F589-4C4C-86E0-CE01C2FA23A4}" srcOrd="3" destOrd="0" presId="urn:microsoft.com/office/officeart/2005/8/layout/hList1"/>
    <dgm:cxn modelId="{D32D0301-EF11-479D-AAB1-FE5BB22BA646}" type="presParOf" srcId="{E42803D3-F7C6-49DF-9D7B-416BF68D51F4}" destId="{8F9EF932-B6FB-477B-ADAE-F5C12FF8E12C}" srcOrd="4" destOrd="0" presId="urn:microsoft.com/office/officeart/2005/8/layout/hList1"/>
    <dgm:cxn modelId="{8DC66319-C57C-4BF1-B40C-11A3EF329688}" type="presParOf" srcId="{8F9EF932-B6FB-477B-ADAE-F5C12FF8E12C}" destId="{C0E6A0C1-E483-4FCB-BBED-908B692A7CBB}" srcOrd="0" destOrd="0" presId="urn:microsoft.com/office/officeart/2005/8/layout/hList1"/>
    <dgm:cxn modelId="{BADD7B2D-6652-40F1-BC20-2589D5F35BD9}" type="presParOf" srcId="{8F9EF932-B6FB-477B-ADAE-F5C12FF8E12C}" destId="{079F034C-6376-47B9-A251-848143FE55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97D32A-08A4-4121-B8AA-A205316631D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8E1CCCD5-8979-4454-A9D8-7DC793917040}">
      <dgm:prSet/>
      <dgm:spPr/>
      <dgm:t>
        <a:bodyPr/>
        <a:lstStyle/>
        <a:p>
          <a:r>
            <a:rPr lang="en-US" dirty="0"/>
            <a:t>Sustainability</a:t>
          </a:r>
        </a:p>
      </dgm:t>
    </dgm:pt>
    <dgm:pt modelId="{E2E1169D-A367-47AA-8E57-BE5F3BBA76AD}" type="parTrans" cxnId="{9A050338-32B4-4DAF-825C-C100C8BF65F6}">
      <dgm:prSet/>
      <dgm:spPr/>
      <dgm:t>
        <a:bodyPr/>
        <a:lstStyle/>
        <a:p>
          <a:endParaRPr lang="en-US"/>
        </a:p>
      </dgm:t>
    </dgm:pt>
    <dgm:pt modelId="{6285566B-69A4-4A43-B52A-07EB49DD0AB0}" type="sibTrans" cxnId="{9A050338-32B4-4DAF-825C-C100C8BF65F6}">
      <dgm:prSet/>
      <dgm:spPr/>
      <dgm:t>
        <a:bodyPr/>
        <a:lstStyle/>
        <a:p>
          <a:endParaRPr lang="en-US"/>
        </a:p>
      </dgm:t>
    </dgm:pt>
    <dgm:pt modelId="{E61873F8-DD8A-4612-AC65-B41ECF690688}">
      <dgm:prSet/>
      <dgm:spPr/>
      <dgm:t>
        <a:bodyPr/>
        <a:lstStyle/>
        <a:p>
          <a:r>
            <a:rPr lang="en-US"/>
            <a:t>Resiliency</a:t>
          </a:r>
        </a:p>
      </dgm:t>
    </dgm:pt>
    <dgm:pt modelId="{444C9C9B-75CE-40B4-9A5D-D827F877FDF4}" type="parTrans" cxnId="{609FCB6C-117E-490C-9F94-45B40D8B4E11}">
      <dgm:prSet/>
      <dgm:spPr/>
      <dgm:t>
        <a:bodyPr/>
        <a:lstStyle/>
        <a:p>
          <a:endParaRPr lang="en-US"/>
        </a:p>
      </dgm:t>
    </dgm:pt>
    <dgm:pt modelId="{3E05F200-4C28-4CBA-9DEC-7322F48B8046}" type="sibTrans" cxnId="{609FCB6C-117E-490C-9F94-45B40D8B4E11}">
      <dgm:prSet/>
      <dgm:spPr/>
      <dgm:t>
        <a:bodyPr/>
        <a:lstStyle/>
        <a:p>
          <a:endParaRPr lang="en-US"/>
        </a:p>
      </dgm:t>
    </dgm:pt>
    <dgm:pt modelId="{90551180-2742-40EF-9992-7C19749BDB45}">
      <dgm:prSet/>
      <dgm:spPr/>
      <dgm:t>
        <a:bodyPr/>
        <a:lstStyle/>
        <a:p>
          <a:r>
            <a:rPr lang="en-US"/>
            <a:t>Transportation</a:t>
          </a:r>
        </a:p>
      </dgm:t>
    </dgm:pt>
    <dgm:pt modelId="{B3BACB90-532A-426E-9B28-EAAE6B080C2B}" type="parTrans" cxnId="{60922876-28BD-4A7A-BC9F-22D5E9033173}">
      <dgm:prSet/>
      <dgm:spPr/>
      <dgm:t>
        <a:bodyPr/>
        <a:lstStyle/>
        <a:p>
          <a:endParaRPr lang="en-US"/>
        </a:p>
      </dgm:t>
    </dgm:pt>
    <dgm:pt modelId="{06F0BB7D-B36D-484F-8188-498E8709FA7C}" type="sibTrans" cxnId="{60922876-28BD-4A7A-BC9F-22D5E9033173}">
      <dgm:prSet/>
      <dgm:spPr/>
      <dgm:t>
        <a:bodyPr/>
        <a:lstStyle/>
        <a:p>
          <a:endParaRPr lang="en-US"/>
        </a:p>
      </dgm:t>
    </dgm:pt>
    <dgm:pt modelId="{EEE27C7E-B7CE-425B-86B7-3CBE8962BA3B}">
      <dgm:prSet/>
      <dgm:spPr/>
      <dgm:t>
        <a:bodyPr/>
        <a:lstStyle/>
        <a:p>
          <a:r>
            <a:rPr lang="en-US"/>
            <a:t>Public safety</a:t>
          </a:r>
        </a:p>
      </dgm:t>
    </dgm:pt>
    <dgm:pt modelId="{F5866FE7-B1F6-4E6B-801E-8A5B5FD7219E}" type="parTrans" cxnId="{98F48759-5DB7-4D16-A271-51536ACE5C45}">
      <dgm:prSet/>
      <dgm:spPr/>
      <dgm:t>
        <a:bodyPr/>
        <a:lstStyle/>
        <a:p>
          <a:endParaRPr lang="en-US"/>
        </a:p>
      </dgm:t>
    </dgm:pt>
    <dgm:pt modelId="{2D0B1F14-8F8C-4E88-AFCB-9D345794BF8D}" type="sibTrans" cxnId="{98F48759-5DB7-4D16-A271-51536ACE5C45}">
      <dgm:prSet/>
      <dgm:spPr/>
      <dgm:t>
        <a:bodyPr/>
        <a:lstStyle/>
        <a:p>
          <a:endParaRPr lang="en-US"/>
        </a:p>
      </dgm:t>
    </dgm:pt>
    <dgm:pt modelId="{610AAA9D-268C-4460-9ABB-024D9015A292}">
      <dgm:prSet/>
      <dgm:spPr/>
      <dgm:t>
        <a:bodyPr/>
        <a:lstStyle/>
        <a:p>
          <a:r>
            <a:rPr lang="en-US" dirty="0"/>
            <a:t>Quality of life</a:t>
          </a:r>
        </a:p>
      </dgm:t>
    </dgm:pt>
    <dgm:pt modelId="{3B64694E-432D-4BB0-B66D-38D500AD62A8}" type="parTrans" cxnId="{C61E490C-550E-44B7-931B-12DDDB9E50E2}">
      <dgm:prSet/>
      <dgm:spPr/>
      <dgm:t>
        <a:bodyPr/>
        <a:lstStyle/>
        <a:p>
          <a:endParaRPr lang="en-US"/>
        </a:p>
      </dgm:t>
    </dgm:pt>
    <dgm:pt modelId="{C1AE0AF0-4F93-4472-8B4A-DA379369433F}" type="sibTrans" cxnId="{C61E490C-550E-44B7-931B-12DDDB9E50E2}">
      <dgm:prSet/>
      <dgm:spPr/>
      <dgm:t>
        <a:bodyPr/>
        <a:lstStyle/>
        <a:p>
          <a:endParaRPr lang="en-US"/>
        </a:p>
      </dgm:t>
    </dgm:pt>
    <dgm:pt modelId="{D9542730-7803-45E5-8AC9-26BC8DD92F06}">
      <dgm:prSet/>
      <dgm:spPr/>
      <dgm:t>
        <a:bodyPr/>
        <a:lstStyle/>
        <a:p>
          <a:r>
            <a:rPr lang="en-US"/>
            <a:t>Infrastructure</a:t>
          </a:r>
        </a:p>
      </dgm:t>
    </dgm:pt>
    <dgm:pt modelId="{991199E2-F9FA-4682-916C-D7E7906EA564}" type="parTrans" cxnId="{1BD8957E-9721-4BAE-9612-FE5AC29D63D9}">
      <dgm:prSet/>
      <dgm:spPr/>
      <dgm:t>
        <a:bodyPr/>
        <a:lstStyle/>
        <a:p>
          <a:endParaRPr lang="en-US"/>
        </a:p>
      </dgm:t>
    </dgm:pt>
    <dgm:pt modelId="{1A0411AA-0706-45BC-A45B-F4C39420F3CA}" type="sibTrans" cxnId="{1BD8957E-9721-4BAE-9612-FE5AC29D63D9}">
      <dgm:prSet/>
      <dgm:spPr/>
      <dgm:t>
        <a:bodyPr/>
        <a:lstStyle/>
        <a:p>
          <a:endParaRPr lang="en-US"/>
        </a:p>
      </dgm:t>
    </dgm:pt>
    <dgm:pt modelId="{560DBDFB-4BC6-4A28-9D8B-07772C761E13}">
      <dgm:prSet/>
      <dgm:spPr/>
      <dgm:t>
        <a:bodyPr/>
        <a:lstStyle/>
        <a:p>
          <a:r>
            <a:rPr lang="en-US"/>
            <a:t>Digital divide</a:t>
          </a:r>
        </a:p>
      </dgm:t>
    </dgm:pt>
    <dgm:pt modelId="{D3F72354-4BE1-406A-B99C-9ADB57B42798}" type="parTrans" cxnId="{09ADB9C9-AACF-4207-B932-B489AB4CBDB0}">
      <dgm:prSet/>
      <dgm:spPr/>
      <dgm:t>
        <a:bodyPr/>
        <a:lstStyle/>
        <a:p>
          <a:endParaRPr lang="en-US"/>
        </a:p>
      </dgm:t>
    </dgm:pt>
    <dgm:pt modelId="{CB240948-FEAD-41C7-8896-2875F9E9CAED}" type="sibTrans" cxnId="{09ADB9C9-AACF-4207-B932-B489AB4CBDB0}">
      <dgm:prSet/>
      <dgm:spPr/>
      <dgm:t>
        <a:bodyPr/>
        <a:lstStyle/>
        <a:p>
          <a:endParaRPr lang="en-US"/>
        </a:p>
      </dgm:t>
    </dgm:pt>
    <dgm:pt modelId="{16DAB200-2828-40E7-A648-21DC6FE576A2}">
      <dgm:prSet/>
      <dgm:spPr/>
      <dgm:t>
        <a:bodyPr/>
        <a:lstStyle/>
        <a:p>
          <a:r>
            <a:rPr lang="en-US" dirty="0"/>
            <a:t>Accelerate local economic development</a:t>
          </a:r>
        </a:p>
      </dgm:t>
    </dgm:pt>
    <dgm:pt modelId="{B2D2E5F1-E120-44FE-B270-2C0F9C0082FE}" type="parTrans" cxnId="{A7838D33-9E05-44EE-A790-F61F7BB221A8}">
      <dgm:prSet/>
      <dgm:spPr/>
      <dgm:t>
        <a:bodyPr/>
        <a:lstStyle/>
        <a:p>
          <a:endParaRPr lang="en-US"/>
        </a:p>
      </dgm:t>
    </dgm:pt>
    <dgm:pt modelId="{598BD72A-601E-4086-9A49-67E8D4840CB1}" type="sibTrans" cxnId="{A7838D33-9E05-44EE-A790-F61F7BB221A8}">
      <dgm:prSet/>
      <dgm:spPr/>
      <dgm:t>
        <a:bodyPr/>
        <a:lstStyle/>
        <a:p>
          <a:endParaRPr lang="en-US"/>
        </a:p>
      </dgm:t>
    </dgm:pt>
    <dgm:pt modelId="{0566DBBF-28CB-45D4-A989-808FCB1ABD6A}" type="pres">
      <dgm:prSet presAssocID="{C697D32A-08A4-4121-B8AA-A205316631D7}" presName="diagram" presStyleCnt="0">
        <dgm:presLayoutVars>
          <dgm:dir/>
          <dgm:resizeHandles val="exact"/>
        </dgm:presLayoutVars>
      </dgm:prSet>
      <dgm:spPr/>
      <dgm:t>
        <a:bodyPr/>
        <a:lstStyle/>
        <a:p>
          <a:endParaRPr lang="en-US"/>
        </a:p>
      </dgm:t>
    </dgm:pt>
    <dgm:pt modelId="{89A48034-B242-4DCB-981A-7440FB79C4E0}" type="pres">
      <dgm:prSet presAssocID="{8E1CCCD5-8979-4454-A9D8-7DC793917040}" presName="node" presStyleLbl="node1" presStyleIdx="0" presStyleCnt="8">
        <dgm:presLayoutVars>
          <dgm:bulletEnabled val="1"/>
        </dgm:presLayoutVars>
      </dgm:prSet>
      <dgm:spPr/>
      <dgm:t>
        <a:bodyPr/>
        <a:lstStyle/>
        <a:p>
          <a:endParaRPr lang="en-US"/>
        </a:p>
      </dgm:t>
    </dgm:pt>
    <dgm:pt modelId="{9F7F7E31-5151-4057-BE8E-F7881F754A4C}" type="pres">
      <dgm:prSet presAssocID="{6285566B-69A4-4A43-B52A-07EB49DD0AB0}" presName="sibTrans" presStyleCnt="0"/>
      <dgm:spPr/>
    </dgm:pt>
    <dgm:pt modelId="{065C589B-34F6-4AED-8B2E-33B07F96058A}" type="pres">
      <dgm:prSet presAssocID="{E61873F8-DD8A-4612-AC65-B41ECF690688}" presName="node" presStyleLbl="node1" presStyleIdx="1" presStyleCnt="8">
        <dgm:presLayoutVars>
          <dgm:bulletEnabled val="1"/>
        </dgm:presLayoutVars>
      </dgm:prSet>
      <dgm:spPr/>
      <dgm:t>
        <a:bodyPr/>
        <a:lstStyle/>
        <a:p>
          <a:endParaRPr lang="en-US"/>
        </a:p>
      </dgm:t>
    </dgm:pt>
    <dgm:pt modelId="{46F23A17-B37F-480C-B574-2B69371FC8D6}" type="pres">
      <dgm:prSet presAssocID="{3E05F200-4C28-4CBA-9DEC-7322F48B8046}" presName="sibTrans" presStyleCnt="0"/>
      <dgm:spPr/>
    </dgm:pt>
    <dgm:pt modelId="{FB9B964A-97CC-4940-97B2-0FB8C5C89D4F}" type="pres">
      <dgm:prSet presAssocID="{90551180-2742-40EF-9992-7C19749BDB45}" presName="node" presStyleLbl="node1" presStyleIdx="2" presStyleCnt="8">
        <dgm:presLayoutVars>
          <dgm:bulletEnabled val="1"/>
        </dgm:presLayoutVars>
      </dgm:prSet>
      <dgm:spPr/>
      <dgm:t>
        <a:bodyPr/>
        <a:lstStyle/>
        <a:p>
          <a:endParaRPr lang="en-US"/>
        </a:p>
      </dgm:t>
    </dgm:pt>
    <dgm:pt modelId="{047F1967-8839-40DB-9D6E-148C763E52AE}" type="pres">
      <dgm:prSet presAssocID="{06F0BB7D-B36D-484F-8188-498E8709FA7C}" presName="sibTrans" presStyleCnt="0"/>
      <dgm:spPr/>
    </dgm:pt>
    <dgm:pt modelId="{47C6DCB2-A007-44BE-8379-85A2CBD5C082}" type="pres">
      <dgm:prSet presAssocID="{EEE27C7E-B7CE-425B-86B7-3CBE8962BA3B}" presName="node" presStyleLbl="node1" presStyleIdx="3" presStyleCnt="8">
        <dgm:presLayoutVars>
          <dgm:bulletEnabled val="1"/>
        </dgm:presLayoutVars>
      </dgm:prSet>
      <dgm:spPr/>
      <dgm:t>
        <a:bodyPr/>
        <a:lstStyle/>
        <a:p>
          <a:endParaRPr lang="en-US"/>
        </a:p>
      </dgm:t>
    </dgm:pt>
    <dgm:pt modelId="{246F82B3-D8F5-4EA1-AF5E-86A9ADA2C671}" type="pres">
      <dgm:prSet presAssocID="{2D0B1F14-8F8C-4E88-AFCB-9D345794BF8D}" presName="sibTrans" presStyleCnt="0"/>
      <dgm:spPr/>
    </dgm:pt>
    <dgm:pt modelId="{380E44D3-564D-437C-8E45-0BEA43806432}" type="pres">
      <dgm:prSet presAssocID="{610AAA9D-268C-4460-9ABB-024D9015A292}" presName="node" presStyleLbl="node1" presStyleIdx="4" presStyleCnt="8">
        <dgm:presLayoutVars>
          <dgm:bulletEnabled val="1"/>
        </dgm:presLayoutVars>
      </dgm:prSet>
      <dgm:spPr/>
      <dgm:t>
        <a:bodyPr/>
        <a:lstStyle/>
        <a:p>
          <a:endParaRPr lang="en-US"/>
        </a:p>
      </dgm:t>
    </dgm:pt>
    <dgm:pt modelId="{1DE4DB03-3E24-4242-986D-FB43E4583CD1}" type="pres">
      <dgm:prSet presAssocID="{C1AE0AF0-4F93-4472-8B4A-DA379369433F}" presName="sibTrans" presStyleCnt="0"/>
      <dgm:spPr/>
    </dgm:pt>
    <dgm:pt modelId="{FD4BF68C-6D98-4BCD-BC89-3A4D0B73F3DB}" type="pres">
      <dgm:prSet presAssocID="{D9542730-7803-45E5-8AC9-26BC8DD92F06}" presName="node" presStyleLbl="node1" presStyleIdx="5" presStyleCnt="8">
        <dgm:presLayoutVars>
          <dgm:bulletEnabled val="1"/>
        </dgm:presLayoutVars>
      </dgm:prSet>
      <dgm:spPr/>
      <dgm:t>
        <a:bodyPr/>
        <a:lstStyle/>
        <a:p>
          <a:endParaRPr lang="en-US"/>
        </a:p>
      </dgm:t>
    </dgm:pt>
    <dgm:pt modelId="{24495F68-C164-420B-AED4-610950101037}" type="pres">
      <dgm:prSet presAssocID="{1A0411AA-0706-45BC-A45B-F4C39420F3CA}" presName="sibTrans" presStyleCnt="0"/>
      <dgm:spPr/>
    </dgm:pt>
    <dgm:pt modelId="{7602A425-3805-42C0-A6F3-5B537B2A71B6}" type="pres">
      <dgm:prSet presAssocID="{560DBDFB-4BC6-4A28-9D8B-07772C761E13}" presName="node" presStyleLbl="node1" presStyleIdx="6" presStyleCnt="8">
        <dgm:presLayoutVars>
          <dgm:bulletEnabled val="1"/>
        </dgm:presLayoutVars>
      </dgm:prSet>
      <dgm:spPr/>
      <dgm:t>
        <a:bodyPr/>
        <a:lstStyle/>
        <a:p>
          <a:endParaRPr lang="en-US"/>
        </a:p>
      </dgm:t>
    </dgm:pt>
    <dgm:pt modelId="{076CEFF3-04C8-4BB9-9780-483A6E32A4B4}" type="pres">
      <dgm:prSet presAssocID="{CB240948-FEAD-41C7-8896-2875F9E9CAED}" presName="sibTrans" presStyleCnt="0"/>
      <dgm:spPr/>
    </dgm:pt>
    <dgm:pt modelId="{FFE499B6-F2C3-4FFC-A2B8-10A127C74ED8}" type="pres">
      <dgm:prSet presAssocID="{16DAB200-2828-40E7-A648-21DC6FE576A2}" presName="node" presStyleLbl="node1" presStyleIdx="7" presStyleCnt="8">
        <dgm:presLayoutVars>
          <dgm:bulletEnabled val="1"/>
        </dgm:presLayoutVars>
      </dgm:prSet>
      <dgm:spPr/>
      <dgm:t>
        <a:bodyPr/>
        <a:lstStyle/>
        <a:p>
          <a:endParaRPr lang="en-US"/>
        </a:p>
      </dgm:t>
    </dgm:pt>
  </dgm:ptLst>
  <dgm:cxnLst>
    <dgm:cxn modelId="{609FCB6C-117E-490C-9F94-45B40D8B4E11}" srcId="{C697D32A-08A4-4121-B8AA-A205316631D7}" destId="{E61873F8-DD8A-4612-AC65-B41ECF690688}" srcOrd="1" destOrd="0" parTransId="{444C9C9B-75CE-40B4-9A5D-D827F877FDF4}" sibTransId="{3E05F200-4C28-4CBA-9DEC-7322F48B8046}"/>
    <dgm:cxn modelId="{6A388BAB-1319-40E9-9A61-263C95E19515}" type="presOf" srcId="{16DAB200-2828-40E7-A648-21DC6FE576A2}" destId="{FFE499B6-F2C3-4FFC-A2B8-10A127C74ED8}" srcOrd="0" destOrd="0" presId="urn:microsoft.com/office/officeart/2005/8/layout/default"/>
    <dgm:cxn modelId="{1BD8957E-9721-4BAE-9612-FE5AC29D63D9}" srcId="{C697D32A-08A4-4121-B8AA-A205316631D7}" destId="{D9542730-7803-45E5-8AC9-26BC8DD92F06}" srcOrd="5" destOrd="0" parTransId="{991199E2-F9FA-4682-916C-D7E7906EA564}" sibTransId="{1A0411AA-0706-45BC-A45B-F4C39420F3CA}"/>
    <dgm:cxn modelId="{468A7F08-EADB-4AB9-AFB4-DDA6E470F35B}" type="presOf" srcId="{E61873F8-DD8A-4612-AC65-B41ECF690688}" destId="{065C589B-34F6-4AED-8B2E-33B07F96058A}" srcOrd="0" destOrd="0" presId="urn:microsoft.com/office/officeart/2005/8/layout/default"/>
    <dgm:cxn modelId="{98F48759-5DB7-4D16-A271-51536ACE5C45}" srcId="{C697D32A-08A4-4121-B8AA-A205316631D7}" destId="{EEE27C7E-B7CE-425B-86B7-3CBE8962BA3B}" srcOrd="3" destOrd="0" parTransId="{F5866FE7-B1F6-4E6B-801E-8A5B5FD7219E}" sibTransId="{2D0B1F14-8F8C-4E88-AFCB-9D345794BF8D}"/>
    <dgm:cxn modelId="{13B2F64A-CD5C-4C16-82F9-B9DF5A54A4C8}" type="presOf" srcId="{EEE27C7E-B7CE-425B-86B7-3CBE8962BA3B}" destId="{47C6DCB2-A007-44BE-8379-85A2CBD5C082}" srcOrd="0" destOrd="0" presId="urn:microsoft.com/office/officeart/2005/8/layout/default"/>
    <dgm:cxn modelId="{B26C0CAD-63B5-46E8-8616-B7EFA05CCA0C}" type="presOf" srcId="{D9542730-7803-45E5-8AC9-26BC8DD92F06}" destId="{FD4BF68C-6D98-4BCD-BC89-3A4D0B73F3DB}" srcOrd="0" destOrd="0" presId="urn:microsoft.com/office/officeart/2005/8/layout/default"/>
    <dgm:cxn modelId="{09ADB9C9-AACF-4207-B932-B489AB4CBDB0}" srcId="{C697D32A-08A4-4121-B8AA-A205316631D7}" destId="{560DBDFB-4BC6-4A28-9D8B-07772C761E13}" srcOrd="6" destOrd="0" parTransId="{D3F72354-4BE1-406A-B99C-9ADB57B42798}" sibTransId="{CB240948-FEAD-41C7-8896-2875F9E9CAED}"/>
    <dgm:cxn modelId="{4A7693DE-5983-4973-91D5-9FBBF202F955}" type="presOf" srcId="{8E1CCCD5-8979-4454-A9D8-7DC793917040}" destId="{89A48034-B242-4DCB-981A-7440FB79C4E0}" srcOrd="0" destOrd="0" presId="urn:microsoft.com/office/officeart/2005/8/layout/default"/>
    <dgm:cxn modelId="{6263CDDC-3D68-43A3-8EF2-7D05BBBD28FF}" type="presOf" srcId="{C697D32A-08A4-4121-B8AA-A205316631D7}" destId="{0566DBBF-28CB-45D4-A989-808FCB1ABD6A}" srcOrd="0" destOrd="0" presId="urn:microsoft.com/office/officeart/2005/8/layout/default"/>
    <dgm:cxn modelId="{60922876-28BD-4A7A-BC9F-22D5E9033173}" srcId="{C697D32A-08A4-4121-B8AA-A205316631D7}" destId="{90551180-2742-40EF-9992-7C19749BDB45}" srcOrd="2" destOrd="0" parTransId="{B3BACB90-532A-426E-9B28-EAAE6B080C2B}" sibTransId="{06F0BB7D-B36D-484F-8188-498E8709FA7C}"/>
    <dgm:cxn modelId="{A7838D33-9E05-44EE-A790-F61F7BB221A8}" srcId="{C697D32A-08A4-4121-B8AA-A205316631D7}" destId="{16DAB200-2828-40E7-A648-21DC6FE576A2}" srcOrd="7" destOrd="0" parTransId="{B2D2E5F1-E120-44FE-B270-2C0F9C0082FE}" sibTransId="{598BD72A-601E-4086-9A49-67E8D4840CB1}"/>
    <dgm:cxn modelId="{9749873A-EFC6-4A18-9C31-E66597CC6342}" type="presOf" srcId="{610AAA9D-268C-4460-9ABB-024D9015A292}" destId="{380E44D3-564D-437C-8E45-0BEA43806432}" srcOrd="0" destOrd="0" presId="urn:microsoft.com/office/officeart/2005/8/layout/default"/>
    <dgm:cxn modelId="{C61E490C-550E-44B7-931B-12DDDB9E50E2}" srcId="{C697D32A-08A4-4121-B8AA-A205316631D7}" destId="{610AAA9D-268C-4460-9ABB-024D9015A292}" srcOrd="4" destOrd="0" parTransId="{3B64694E-432D-4BB0-B66D-38D500AD62A8}" sibTransId="{C1AE0AF0-4F93-4472-8B4A-DA379369433F}"/>
    <dgm:cxn modelId="{CCB20595-86E1-4EEB-A821-6158F336ED22}" type="presOf" srcId="{90551180-2742-40EF-9992-7C19749BDB45}" destId="{FB9B964A-97CC-4940-97B2-0FB8C5C89D4F}" srcOrd="0" destOrd="0" presId="urn:microsoft.com/office/officeart/2005/8/layout/default"/>
    <dgm:cxn modelId="{5F9FD6F6-7AA8-494D-B83B-05E8BE14892F}" type="presOf" srcId="{560DBDFB-4BC6-4A28-9D8B-07772C761E13}" destId="{7602A425-3805-42C0-A6F3-5B537B2A71B6}" srcOrd="0" destOrd="0" presId="urn:microsoft.com/office/officeart/2005/8/layout/default"/>
    <dgm:cxn modelId="{9A050338-32B4-4DAF-825C-C100C8BF65F6}" srcId="{C697D32A-08A4-4121-B8AA-A205316631D7}" destId="{8E1CCCD5-8979-4454-A9D8-7DC793917040}" srcOrd="0" destOrd="0" parTransId="{E2E1169D-A367-47AA-8E57-BE5F3BBA76AD}" sibTransId="{6285566B-69A4-4A43-B52A-07EB49DD0AB0}"/>
    <dgm:cxn modelId="{A4531EFE-C46F-4CDD-8239-DC54378FA32E}" type="presParOf" srcId="{0566DBBF-28CB-45D4-A989-808FCB1ABD6A}" destId="{89A48034-B242-4DCB-981A-7440FB79C4E0}" srcOrd="0" destOrd="0" presId="urn:microsoft.com/office/officeart/2005/8/layout/default"/>
    <dgm:cxn modelId="{6C8C0C4E-C928-4822-8BF9-14DE5FC717CD}" type="presParOf" srcId="{0566DBBF-28CB-45D4-A989-808FCB1ABD6A}" destId="{9F7F7E31-5151-4057-BE8E-F7881F754A4C}" srcOrd="1" destOrd="0" presId="urn:microsoft.com/office/officeart/2005/8/layout/default"/>
    <dgm:cxn modelId="{D056D498-79BB-4C4B-89FB-0A88DF36BD49}" type="presParOf" srcId="{0566DBBF-28CB-45D4-A989-808FCB1ABD6A}" destId="{065C589B-34F6-4AED-8B2E-33B07F96058A}" srcOrd="2" destOrd="0" presId="urn:microsoft.com/office/officeart/2005/8/layout/default"/>
    <dgm:cxn modelId="{FCE9592D-3148-43B1-ABE3-0A37B61C2C62}" type="presParOf" srcId="{0566DBBF-28CB-45D4-A989-808FCB1ABD6A}" destId="{46F23A17-B37F-480C-B574-2B69371FC8D6}" srcOrd="3" destOrd="0" presId="urn:microsoft.com/office/officeart/2005/8/layout/default"/>
    <dgm:cxn modelId="{35056E37-01E7-4119-82F6-FA9AC6865AC1}" type="presParOf" srcId="{0566DBBF-28CB-45D4-A989-808FCB1ABD6A}" destId="{FB9B964A-97CC-4940-97B2-0FB8C5C89D4F}" srcOrd="4" destOrd="0" presId="urn:microsoft.com/office/officeart/2005/8/layout/default"/>
    <dgm:cxn modelId="{8AEFE1DA-5CFE-4170-8B3D-EC099B729361}" type="presParOf" srcId="{0566DBBF-28CB-45D4-A989-808FCB1ABD6A}" destId="{047F1967-8839-40DB-9D6E-148C763E52AE}" srcOrd="5" destOrd="0" presId="urn:microsoft.com/office/officeart/2005/8/layout/default"/>
    <dgm:cxn modelId="{F8026ED8-1F4E-4240-B9AE-93F3B646E5F4}" type="presParOf" srcId="{0566DBBF-28CB-45D4-A989-808FCB1ABD6A}" destId="{47C6DCB2-A007-44BE-8379-85A2CBD5C082}" srcOrd="6" destOrd="0" presId="urn:microsoft.com/office/officeart/2005/8/layout/default"/>
    <dgm:cxn modelId="{3BD35431-D0E7-41DB-8F9C-E238A3E3CA80}" type="presParOf" srcId="{0566DBBF-28CB-45D4-A989-808FCB1ABD6A}" destId="{246F82B3-D8F5-4EA1-AF5E-86A9ADA2C671}" srcOrd="7" destOrd="0" presId="urn:microsoft.com/office/officeart/2005/8/layout/default"/>
    <dgm:cxn modelId="{32F2A427-97A0-4188-B0C6-C8BDD27F4D59}" type="presParOf" srcId="{0566DBBF-28CB-45D4-A989-808FCB1ABD6A}" destId="{380E44D3-564D-437C-8E45-0BEA43806432}" srcOrd="8" destOrd="0" presId="urn:microsoft.com/office/officeart/2005/8/layout/default"/>
    <dgm:cxn modelId="{A0FC4129-3C69-4384-A441-3F02EBAF91F8}" type="presParOf" srcId="{0566DBBF-28CB-45D4-A989-808FCB1ABD6A}" destId="{1DE4DB03-3E24-4242-986D-FB43E4583CD1}" srcOrd="9" destOrd="0" presId="urn:microsoft.com/office/officeart/2005/8/layout/default"/>
    <dgm:cxn modelId="{40582B66-52D3-497D-A08D-F0D3941E8B43}" type="presParOf" srcId="{0566DBBF-28CB-45D4-A989-808FCB1ABD6A}" destId="{FD4BF68C-6D98-4BCD-BC89-3A4D0B73F3DB}" srcOrd="10" destOrd="0" presId="urn:microsoft.com/office/officeart/2005/8/layout/default"/>
    <dgm:cxn modelId="{1CD756EB-026F-443B-A936-70922BB099C9}" type="presParOf" srcId="{0566DBBF-28CB-45D4-A989-808FCB1ABD6A}" destId="{24495F68-C164-420B-AED4-610950101037}" srcOrd="11" destOrd="0" presId="urn:microsoft.com/office/officeart/2005/8/layout/default"/>
    <dgm:cxn modelId="{2B937761-33F7-404E-B86E-86D2E6231853}" type="presParOf" srcId="{0566DBBF-28CB-45D4-A989-808FCB1ABD6A}" destId="{7602A425-3805-42C0-A6F3-5B537B2A71B6}" srcOrd="12" destOrd="0" presId="urn:microsoft.com/office/officeart/2005/8/layout/default"/>
    <dgm:cxn modelId="{C6E24DD1-D950-41B6-8030-1D73D9E69E42}" type="presParOf" srcId="{0566DBBF-28CB-45D4-A989-808FCB1ABD6A}" destId="{076CEFF3-04C8-4BB9-9780-483A6E32A4B4}" srcOrd="13" destOrd="0" presId="urn:microsoft.com/office/officeart/2005/8/layout/default"/>
    <dgm:cxn modelId="{3211891A-DBF1-47B7-8D34-C7ED40D33148}" type="presParOf" srcId="{0566DBBF-28CB-45D4-A989-808FCB1ABD6A}" destId="{FFE499B6-F2C3-4FFC-A2B8-10A127C74ED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99877-F259-457E-B8B0-B59FF284EBD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B0FAADA-580F-404C-8A88-2942D25E6139}">
      <dgm:prSet/>
      <dgm:spPr/>
      <dgm:t>
        <a:bodyPr/>
        <a:lstStyle/>
        <a:p>
          <a:r>
            <a:rPr lang="en-US" dirty="0"/>
            <a:t>Under which mandate are you working to address this priority area? City, county, state, other?</a:t>
          </a:r>
        </a:p>
      </dgm:t>
    </dgm:pt>
    <dgm:pt modelId="{0D1243A1-26DD-44C0-A704-151163DB5235}" type="parTrans" cxnId="{307545B4-200A-4F63-9FE8-39DB05239230}">
      <dgm:prSet/>
      <dgm:spPr/>
      <dgm:t>
        <a:bodyPr/>
        <a:lstStyle/>
        <a:p>
          <a:endParaRPr lang="en-US"/>
        </a:p>
      </dgm:t>
    </dgm:pt>
    <dgm:pt modelId="{EF7A9302-B5D0-4DF4-A6DA-000155E6A1B9}" type="sibTrans" cxnId="{307545B4-200A-4F63-9FE8-39DB05239230}">
      <dgm:prSet/>
      <dgm:spPr/>
      <dgm:t>
        <a:bodyPr/>
        <a:lstStyle/>
        <a:p>
          <a:endParaRPr lang="en-US"/>
        </a:p>
      </dgm:t>
    </dgm:pt>
    <dgm:pt modelId="{06CE0D14-ABDF-4FD1-9A8E-D5AC16AC8357}">
      <dgm:prSet/>
      <dgm:spPr/>
      <dgm:t>
        <a:bodyPr/>
        <a:lstStyle/>
        <a:p>
          <a:r>
            <a:rPr lang="en-US" dirty="0"/>
            <a:t>How much bigger can you make the stakeholder group? Do you have room for:</a:t>
          </a:r>
        </a:p>
      </dgm:t>
    </dgm:pt>
    <dgm:pt modelId="{427C140E-9EDF-423E-8B42-2CF9FA15FF19}" type="parTrans" cxnId="{893291C5-AA64-497D-8F0D-853064F0E2B4}">
      <dgm:prSet/>
      <dgm:spPr/>
      <dgm:t>
        <a:bodyPr/>
        <a:lstStyle/>
        <a:p>
          <a:endParaRPr lang="en-US"/>
        </a:p>
      </dgm:t>
    </dgm:pt>
    <dgm:pt modelId="{8601D161-5218-4A6A-B221-E57DFE1FD40D}" type="sibTrans" cxnId="{893291C5-AA64-497D-8F0D-853064F0E2B4}">
      <dgm:prSet/>
      <dgm:spPr/>
      <dgm:t>
        <a:bodyPr/>
        <a:lstStyle/>
        <a:p>
          <a:endParaRPr lang="en-US"/>
        </a:p>
      </dgm:t>
    </dgm:pt>
    <dgm:pt modelId="{A71BD65D-519A-44B4-BF08-BA24C0CAF276}">
      <dgm:prSet/>
      <dgm:spPr/>
      <dgm:t>
        <a:bodyPr/>
        <a:lstStyle/>
        <a:p>
          <a:r>
            <a:rPr lang="en-US" dirty="0"/>
            <a:t>Large employers</a:t>
          </a:r>
        </a:p>
      </dgm:t>
    </dgm:pt>
    <dgm:pt modelId="{6949417E-067C-4A54-863E-DC311CF5129E}" type="parTrans" cxnId="{1CB094B4-3F22-420F-B409-00A7098C8E93}">
      <dgm:prSet/>
      <dgm:spPr/>
      <dgm:t>
        <a:bodyPr/>
        <a:lstStyle/>
        <a:p>
          <a:endParaRPr lang="en-US"/>
        </a:p>
      </dgm:t>
    </dgm:pt>
    <dgm:pt modelId="{C2396DB2-F166-4837-85C8-535F810B021C}" type="sibTrans" cxnId="{1CB094B4-3F22-420F-B409-00A7098C8E93}">
      <dgm:prSet/>
      <dgm:spPr/>
      <dgm:t>
        <a:bodyPr/>
        <a:lstStyle/>
        <a:p>
          <a:endParaRPr lang="en-US"/>
        </a:p>
      </dgm:t>
    </dgm:pt>
    <dgm:pt modelId="{F674B42F-81C9-4187-BA93-C7810E4400DF}">
      <dgm:prSet/>
      <dgm:spPr/>
      <dgm:t>
        <a:bodyPr/>
        <a:lstStyle/>
        <a:p>
          <a:r>
            <a:rPr lang="en-US" dirty="0"/>
            <a:t>Academia</a:t>
          </a:r>
        </a:p>
      </dgm:t>
    </dgm:pt>
    <dgm:pt modelId="{D235D3E6-AB05-41AD-9F4B-1DA535ADFDFB}" type="parTrans" cxnId="{B10E3055-E6DD-4D94-A0CB-63C744D4995C}">
      <dgm:prSet/>
      <dgm:spPr/>
      <dgm:t>
        <a:bodyPr/>
        <a:lstStyle/>
        <a:p>
          <a:endParaRPr lang="en-US"/>
        </a:p>
      </dgm:t>
    </dgm:pt>
    <dgm:pt modelId="{5870135D-2C0F-4F75-8212-87D938C89535}" type="sibTrans" cxnId="{B10E3055-E6DD-4D94-A0CB-63C744D4995C}">
      <dgm:prSet/>
      <dgm:spPr/>
      <dgm:t>
        <a:bodyPr/>
        <a:lstStyle/>
        <a:p>
          <a:endParaRPr lang="en-US"/>
        </a:p>
      </dgm:t>
    </dgm:pt>
    <dgm:pt modelId="{06C33BD0-A785-4A98-9204-94815F50BC73}">
      <dgm:prSet/>
      <dgm:spPr/>
      <dgm:t>
        <a:bodyPr/>
        <a:lstStyle/>
        <a:p>
          <a:r>
            <a:rPr lang="en-US" dirty="0"/>
            <a:t>Innovators</a:t>
          </a:r>
        </a:p>
      </dgm:t>
    </dgm:pt>
    <dgm:pt modelId="{43A32E70-9EDA-4DE2-A6D4-9078258FA88F}" type="parTrans" cxnId="{469B9EDD-80CE-42F3-B755-716A0D77F585}">
      <dgm:prSet/>
      <dgm:spPr/>
      <dgm:t>
        <a:bodyPr/>
        <a:lstStyle/>
        <a:p>
          <a:endParaRPr lang="en-US"/>
        </a:p>
      </dgm:t>
    </dgm:pt>
    <dgm:pt modelId="{8B73E44C-A846-49B6-A103-68FCC044F9FF}" type="sibTrans" cxnId="{469B9EDD-80CE-42F3-B755-716A0D77F585}">
      <dgm:prSet/>
      <dgm:spPr/>
      <dgm:t>
        <a:bodyPr/>
        <a:lstStyle/>
        <a:p>
          <a:endParaRPr lang="en-US"/>
        </a:p>
      </dgm:t>
    </dgm:pt>
    <dgm:pt modelId="{503B795E-BDD2-4CF0-A23D-19B10ABDE594}">
      <dgm:prSet/>
      <dgm:spPr/>
      <dgm:t>
        <a:bodyPr/>
        <a:lstStyle/>
        <a:p>
          <a:r>
            <a:rPr lang="en-US" dirty="0"/>
            <a:t>Telecommunications and Infrastructure partners</a:t>
          </a:r>
        </a:p>
      </dgm:t>
    </dgm:pt>
    <dgm:pt modelId="{7A771D51-6EC4-480B-897A-11DF1F88118E}" type="parTrans" cxnId="{3383C90D-DC65-475F-9C34-603543ECA37A}">
      <dgm:prSet/>
      <dgm:spPr/>
      <dgm:t>
        <a:bodyPr/>
        <a:lstStyle/>
        <a:p>
          <a:endParaRPr lang="en-US"/>
        </a:p>
      </dgm:t>
    </dgm:pt>
    <dgm:pt modelId="{377F28AE-8FB4-45BD-AAFE-C61ACF4EEB7A}" type="sibTrans" cxnId="{3383C90D-DC65-475F-9C34-603543ECA37A}">
      <dgm:prSet/>
      <dgm:spPr/>
      <dgm:t>
        <a:bodyPr/>
        <a:lstStyle/>
        <a:p>
          <a:endParaRPr lang="en-US"/>
        </a:p>
      </dgm:t>
    </dgm:pt>
    <dgm:pt modelId="{F30606F1-4F3B-4403-9596-580A7D5B8576}">
      <dgm:prSet/>
      <dgm:spPr/>
      <dgm:t>
        <a:bodyPr/>
        <a:lstStyle/>
        <a:p>
          <a:r>
            <a:rPr lang="en-US" dirty="0"/>
            <a:t>Elected officials</a:t>
          </a:r>
        </a:p>
      </dgm:t>
    </dgm:pt>
    <dgm:pt modelId="{E329185C-3DA3-4823-ABD5-65582204B961}" type="parTrans" cxnId="{2812EADE-7B3E-4A5C-B9B6-6752AA27886F}">
      <dgm:prSet/>
      <dgm:spPr/>
      <dgm:t>
        <a:bodyPr/>
        <a:lstStyle/>
        <a:p>
          <a:endParaRPr lang="en-US"/>
        </a:p>
      </dgm:t>
    </dgm:pt>
    <dgm:pt modelId="{8C4237EC-D5CC-463C-8000-00AFC59FC62F}" type="sibTrans" cxnId="{2812EADE-7B3E-4A5C-B9B6-6752AA27886F}">
      <dgm:prSet/>
      <dgm:spPr/>
      <dgm:t>
        <a:bodyPr/>
        <a:lstStyle/>
        <a:p>
          <a:endParaRPr lang="en-US"/>
        </a:p>
      </dgm:t>
    </dgm:pt>
    <dgm:pt modelId="{D06D78A6-E6BF-4B23-88E9-58ED1D476BD8}" type="pres">
      <dgm:prSet presAssocID="{6CF99877-F259-457E-B8B0-B59FF284EBDD}" presName="Name0" presStyleCnt="0">
        <dgm:presLayoutVars>
          <dgm:dir/>
          <dgm:animLvl val="lvl"/>
          <dgm:resizeHandles val="exact"/>
        </dgm:presLayoutVars>
      </dgm:prSet>
      <dgm:spPr/>
      <dgm:t>
        <a:bodyPr/>
        <a:lstStyle/>
        <a:p>
          <a:endParaRPr lang="en-US"/>
        </a:p>
      </dgm:t>
    </dgm:pt>
    <dgm:pt modelId="{6BF8B456-FFD3-4146-AED8-4118F455D53A}" type="pres">
      <dgm:prSet presAssocID="{06CE0D14-ABDF-4FD1-9A8E-D5AC16AC8357}" presName="boxAndChildren" presStyleCnt="0"/>
      <dgm:spPr/>
    </dgm:pt>
    <dgm:pt modelId="{48443760-1A9A-48BB-BF3B-FA7E9EBBC98A}" type="pres">
      <dgm:prSet presAssocID="{06CE0D14-ABDF-4FD1-9A8E-D5AC16AC8357}" presName="parentTextBox" presStyleLbl="node1" presStyleIdx="0" presStyleCnt="2"/>
      <dgm:spPr/>
      <dgm:t>
        <a:bodyPr/>
        <a:lstStyle/>
        <a:p>
          <a:endParaRPr lang="en-US"/>
        </a:p>
      </dgm:t>
    </dgm:pt>
    <dgm:pt modelId="{40B32305-C6A3-4FAE-95E5-42865C66D816}" type="pres">
      <dgm:prSet presAssocID="{06CE0D14-ABDF-4FD1-9A8E-D5AC16AC8357}" presName="entireBox" presStyleLbl="node1" presStyleIdx="0" presStyleCnt="2"/>
      <dgm:spPr/>
      <dgm:t>
        <a:bodyPr/>
        <a:lstStyle/>
        <a:p>
          <a:endParaRPr lang="en-US"/>
        </a:p>
      </dgm:t>
    </dgm:pt>
    <dgm:pt modelId="{B7B558A5-47F2-4B80-822A-ED607BFF94C4}" type="pres">
      <dgm:prSet presAssocID="{06CE0D14-ABDF-4FD1-9A8E-D5AC16AC8357}" presName="descendantBox" presStyleCnt="0"/>
      <dgm:spPr/>
    </dgm:pt>
    <dgm:pt modelId="{ABBBAB84-A6E1-4C8C-99B1-046C29569E07}" type="pres">
      <dgm:prSet presAssocID="{A71BD65D-519A-44B4-BF08-BA24C0CAF276}" presName="childTextBox" presStyleLbl="fgAccFollowNode1" presStyleIdx="0" presStyleCnt="5">
        <dgm:presLayoutVars>
          <dgm:bulletEnabled val="1"/>
        </dgm:presLayoutVars>
      </dgm:prSet>
      <dgm:spPr/>
      <dgm:t>
        <a:bodyPr/>
        <a:lstStyle/>
        <a:p>
          <a:endParaRPr lang="en-US"/>
        </a:p>
      </dgm:t>
    </dgm:pt>
    <dgm:pt modelId="{35E36E43-0EC4-4A2D-B860-11E13B2E2763}" type="pres">
      <dgm:prSet presAssocID="{F674B42F-81C9-4187-BA93-C7810E4400DF}" presName="childTextBox" presStyleLbl="fgAccFollowNode1" presStyleIdx="1" presStyleCnt="5">
        <dgm:presLayoutVars>
          <dgm:bulletEnabled val="1"/>
        </dgm:presLayoutVars>
      </dgm:prSet>
      <dgm:spPr/>
      <dgm:t>
        <a:bodyPr/>
        <a:lstStyle/>
        <a:p>
          <a:endParaRPr lang="en-US"/>
        </a:p>
      </dgm:t>
    </dgm:pt>
    <dgm:pt modelId="{35ACF7E4-4925-4855-B27A-22363C9F364C}" type="pres">
      <dgm:prSet presAssocID="{06C33BD0-A785-4A98-9204-94815F50BC73}" presName="childTextBox" presStyleLbl="fgAccFollowNode1" presStyleIdx="2" presStyleCnt="5">
        <dgm:presLayoutVars>
          <dgm:bulletEnabled val="1"/>
        </dgm:presLayoutVars>
      </dgm:prSet>
      <dgm:spPr/>
      <dgm:t>
        <a:bodyPr/>
        <a:lstStyle/>
        <a:p>
          <a:endParaRPr lang="en-US"/>
        </a:p>
      </dgm:t>
    </dgm:pt>
    <dgm:pt modelId="{452E3A73-3B33-4808-816A-A563B90E3407}" type="pres">
      <dgm:prSet presAssocID="{503B795E-BDD2-4CF0-A23D-19B10ABDE594}" presName="childTextBox" presStyleLbl="fgAccFollowNode1" presStyleIdx="3" presStyleCnt="5">
        <dgm:presLayoutVars>
          <dgm:bulletEnabled val="1"/>
        </dgm:presLayoutVars>
      </dgm:prSet>
      <dgm:spPr/>
      <dgm:t>
        <a:bodyPr/>
        <a:lstStyle/>
        <a:p>
          <a:endParaRPr lang="en-US"/>
        </a:p>
      </dgm:t>
    </dgm:pt>
    <dgm:pt modelId="{4C042183-8C49-4339-8AEA-6EFFD7A4DAB7}" type="pres">
      <dgm:prSet presAssocID="{F30606F1-4F3B-4403-9596-580A7D5B8576}" presName="childTextBox" presStyleLbl="fgAccFollowNode1" presStyleIdx="4" presStyleCnt="5">
        <dgm:presLayoutVars>
          <dgm:bulletEnabled val="1"/>
        </dgm:presLayoutVars>
      </dgm:prSet>
      <dgm:spPr/>
      <dgm:t>
        <a:bodyPr/>
        <a:lstStyle/>
        <a:p>
          <a:endParaRPr lang="en-US"/>
        </a:p>
      </dgm:t>
    </dgm:pt>
    <dgm:pt modelId="{A9332C23-4C6D-495C-8ACB-CD74EB5210E5}" type="pres">
      <dgm:prSet presAssocID="{EF7A9302-B5D0-4DF4-A6DA-000155E6A1B9}" presName="sp" presStyleCnt="0"/>
      <dgm:spPr/>
    </dgm:pt>
    <dgm:pt modelId="{49E02AEE-C425-46E8-A5B2-A8760DD6BF4B}" type="pres">
      <dgm:prSet presAssocID="{BB0FAADA-580F-404C-8A88-2942D25E6139}" presName="arrowAndChildren" presStyleCnt="0"/>
      <dgm:spPr/>
    </dgm:pt>
    <dgm:pt modelId="{6662A2E9-886D-4F21-9101-136763ED1282}" type="pres">
      <dgm:prSet presAssocID="{BB0FAADA-580F-404C-8A88-2942D25E6139}" presName="parentTextArrow" presStyleLbl="node1" presStyleIdx="1" presStyleCnt="2"/>
      <dgm:spPr/>
      <dgm:t>
        <a:bodyPr/>
        <a:lstStyle/>
        <a:p>
          <a:endParaRPr lang="en-US"/>
        </a:p>
      </dgm:t>
    </dgm:pt>
  </dgm:ptLst>
  <dgm:cxnLst>
    <dgm:cxn modelId="{2B00EBB2-7682-4D21-9A2A-5DD7FFFA0F48}" type="presOf" srcId="{F30606F1-4F3B-4403-9596-580A7D5B8576}" destId="{4C042183-8C49-4339-8AEA-6EFFD7A4DAB7}" srcOrd="0" destOrd="0" presId="urn:microsoft.com/office/officeart/2005/8/layout/process4"/>
    <dgm:cxn modelId="{0F34C8FF-FF9D-4214-9EF7-BDFB374CF2D9}" type="presOf" srcId="{06CE0D14-ABDF-4FD1-9A8E-D5AC16AC8357}" destId="{40B32305-C6A3-4FAE-95E5-42865C66D816}" srcOrd="1" destOrd="0" presId="urn:microsoft.com/office/officeart/2005/8/layout/process4"/>
    <dgm:cxn modelId="{893291C5-AA64-497D-8F0D-853064F0E2B4}" srcId="{6CF99877-F259-457E-B8B0-B59FF284EBDD}" destId="{06CE0D14-ABDF-4FD1-9A8E-D5AC16AC8357}" srcOrd="1" destOrd="0" parTransId="{427C140E-9EDF-423E-8B42-2CF9FA15FF19}" sibTransId="{8601D161-5218-4A6A-B221-E57DFE1FD40D}"/>
    <dgm:cxn modelId="{1CB094B4-3F22-420F-B409-00A7098C8E93}" srcId="{06CE0D14-ABDF-4FD1-9A8E-D5AC16AC8357}" destId="{A71BD65D-519A-44B4-BF08-BA24C0CAF276}" srcOrd="0" destOrd="0" parTransId="{6949417E-067C-4A54-863E-DC311CF5129E}" sibTransId="{C2396DB2-F166-4837-85C8-535F810B021C}"/>
    <dgm:cxn modelId="{814E00E6-2BFA-4B99-946E-0DD3AB2B2CC8}" type="presOf" srcId="{6CF99877-F259-457E-B8B0-B59FF284EBDD}" destId="{D06D78A6-E6BF-4B23-88E9-58ED1D476BD8}" srcOrd="0" destOrd="0" presId="urn:microsoft.com/office/officeart/2005/8/layout/process4"/>
    <dgm:cxn modelId="{9EC37018-E397-419E-A220-D98B71896BD3}" type="presOf" srcId="{F674B42F-81C9-4187-BA93-C7810E4400DF}" destId="{35E36E43-0EC4-4A2D-B860-11E13B2E2763}" srcOrd="0" destOrd="0" presId="urn:microsoft.com/office/officeart/2005/8/layout/process4"/>
    <dgm:cxn modelId="{307545B4-200A-4F63-9FE8-39DB05239230}" srcId="{6CF99877-F259-457E-B8B0-B59FF284EBDD}" destId="{BB0FAADA-580F-404C-8A88-2942D25E6139}" srcOrd="0" destOrd="0" parTransId="{0D1243A1-26DD-44C0-A704-151163DB5235}" sibTransId="{EF7A9302-B5D0-4DF4-A6DA-000155E6A1B9}"/>
    <dgm:cxn modelId="{B10E3055-E6DD-4D94-A0CB-63C744D4995C}" srcId="{06CE0D14-ABDF-4FD1-9A8E-D5AC16AC8357}" destId="{F674B42F-81C9-4187-BA93-C7810E4400DF}" srcOrd="1" destOrd="0" parTransId="{D235D3E6-AB05-41AD-9F4B-1DA535ADFDFB}" sibTransId="{5870135D-2C0F-4F75-8212-87D938C89535}"/>
    <dgm:cxn modelId="{6DAE606A-BDE9-4632-853E-2A30D47EC653}" type="presOf" srcId="{06C33BD0-A785-4A98-9204-94815F50BC73}" destId="{35ACF7E4-4925-4855-B27A-22363C9F364C}" srcOrd="0" destOrd="0" presId="urn:microsoft.com/office/officeart/2005/8/layout/process4"/>
    <dgm:cxn modelId="{469B9EDD-80CE-42F3-B755-716A0D77F585}" srcId="{06CE0D14-ABDF-4FD1-9A8E-D5AC16AC8357}" destId="{06C33BD0-A785-4A98-9204-94815F50BC73}" srcOrd="2" destOrd="0" parTransId="{43A32E70-9EDA-4DE2-A6D4-9078258FA88F}" sibTransId="{8B73E44C-A846-49B6-A103-68FCC044F9FF}"/>
    <dgm:cxn modelId="{F322DCDE-5175-430B-85DE-91CF387E38B8}" type="presOf" srcId="{BB0FAADA-580F-404C-8A88-2942D25E6139}" destId="{6662A2E9-886D-4F21-9101-136763ED1282}" srcOrd="0" destOrd="0" presId="urn:microsoft.com/office/officeart/2005/8/layout/process4"/>
    <dgm:cxn modelId="{2812EADE-7B3E-4A5C-B9B6-6752AA27886F}" srcId="{06CE0D14-ABDF-4FD1-9A8E-D5AC16AC8357}" destId="{F30606F1-4F3B-4403-9596-580A7D5B8576}" srcOrd="4" destOrd="0" parTransId="{E329185C-3DA3-4823-ABD5-65582204B961}" sibTransId="{8C4237EC-D5CC-463C-8000-00AFC59FC62F}"/>
    <dgm:cxn modelId="{3383C90D-DC65-475F-9C34-603543ECA37A}" srcId="{06CE0D14-ABDF-4FD1-9A8E-D5AC16AC8357}" destId="{503B795E-BDD2-4CF0-A23D-19B10ABDE594}" srcOrd="3" destOrd="0" parTransId="{7A771D51-6EC4-480B-897A-11DF1F88118E}" sibTransId="{377F28AE-8FB4-45BD-AAFE-C61ACF4EEB7A}"/>
    <dgm:cxn modelId="{859A3D42-B46A-4BD7-A80B-46B1B43AC4A0}" type="presOf" srcId="{06CE0D14-ABDF-4FD1-9A8E-D5AC16AC8357}" destId="{48443760-1A9A-48BB-BF3B-FA7E9EBBC98A}" srcOrd="0" destOrd="0" presId="urn:microsoft.com/office/officeart/2005/8/layout/process4"/>
    <dgm:cxn modelId="{4A5DBD90-8D14-4BEE-BF20-EBAC2B7C3665}" type="presOf" srcId="{503B795E-BDD2-4CF0-A23D-19B10ABDE594}" destId="{452E3A73-3B33-4808-816A-A563B90E3407}" srcOrd="0" destOrd="0" presId="urn:microsoft.com/office/officeart/2005/8/layout/process4"/>
    <dgm:cxn modelId="{494D68D4-3CD4-4F50-A493-92B6F67BFCAE}" type="presOf" srcId="{A71BD65D-519A-44B4-BF08-BA24C0CAF276}" destId="{ABBBAB84-A6E1-4C8C-99B1-046C29569E07}" srcOrd="0" destOrd="0" presId="urn:microsoft.com/office/officeart/2005/8/layout/process4"/>
    <dgm:cxn modelId="{6385D84F-B093-4337-9A64-954F37622A97}" type="presParOf" srcId="{D06D78A6-E6BF-4B23-88E9-58ED1D476BD8}" destId="{6BF8B456-FFD3-4146-AED8-4118F455D53A}" srcOrd="0" destOrd="0" presId="urn:microsoft.com/office/officeart/2005/8/layout/process4"/>
    <dgm:cxn modelId="{8E66564B-B3AB-4E9D-9CA2-6354C39C174F}" type="presParOf" srcId="{6BF8B456-FFD3-4146-AED8-4118F455D53A}" destId="{48443760-1A9A-48BB-BF3B-FA7E9EBBC98A}" srcOrd="0" destOrd="0" presId="urn:microsoft.com/office/officeart/2005/8/layout/process4"/>
    <dgm:cxn modelId="{58D5C191-B51B-4EA6-A880-82F62483743A}" type="presParOf" srcId="{6BF8B456-FFD3-4146-AED8-4118F455D53A}" destId="{40B32305-C6A3-4FAE-95E5-42865C66D816}" srcOrd="1" destOrd="0" presId="urn:microsoft.com/office/officeart/2005/8/layout/process4"/>
    <dgm:cxn modelId="{3EF35991-17B3-49A0-9E8A-24CF3EF11312}" type="presParOf" srcId="{6BF8B456-FFD3-4146-AED8-4118F455D53A}" destId="{B7B558A5-47F2-4B80-822A-ED607BFF94C4}" srcOrd="2" destOrd="0" presId="urn:microsoft.com/office/officeart/2005/8/layout/process4"/>
    <dgm:cxn modelId="{5162BD3A-FD1A-4A4F-B01D-228196912D58}" type="presParOf" srcId="{B7B558A5-47F2-4B80-822A-ED607BFF94C4}" destId="{ABBBAB84-A6E1-4C8C-99B1-046C29569E07}" srcOrd="0" destOrd="0" presId="urn:microsoft.com/office/officeart/2005/8/layout/process4"/>
    <dgm:cxn modelId="{D63AD005-FC68-41AA-B55F-8D6BD170EC18}" type="presParOf" srcId="{B7B558A5-47F2-4B80-822A-ED607BFF94C4}" destId="{35E36E43-0EC4-4A2D-B860-11E13B2E2763}" srcOrd="1" destOrd="0" presId="urn:microsoft.com/office/officeart/2005/8/layout/process4"/>
    <dgm:cxn modelId="{47AE0374-6421-46A5-A631-11E5C3801B32}" type="presParOf" srcId="{B7B558A5-47F2-4B80-822A-ED607BFF94C4}" destId="{35ACF7E4-4925-4855-B27A-22363C9F364C}" srcOrd="2" destOrd="0" presId="urn:microsoft.com/office/officeart/2005/8/layout/process4"/>
    <dgm:cxn modelId="{40FCD141-F23B-4B6A-8B3F-DF8BDB66D2D8}" type="presParOf" srcId="{B7B558A5-47F2-4B80-822A-ED607BFF94C4}" destId="{452E3A73-3B33-4808-816A-A563B90E3407}" srcOrd="3" destOrd="0" presId="urn:microsoft.com/office/officeart/2005/8/layout/process4"/>
    <dgm:cxn modelId="{6F4D83F9-8BEC-4074-8EF5-716D360AEDBF}" type="presParOf" srcId="{B7B558A5-47F2-4B80-822A-ED607BFF94C4}" destId="{4C042183-8C49-4339-8AEA-6EFFD7A4DAB7}" srcOrd="4" destOrd="0" presId="urn:microsoft.com/office/officeart/2005/8/layout/process4"/>
    <dgm:cxn modelId="{9C7828EB-9758-4F31-89EE-150AF9B71B03}" type="presParOf" srcId="{D06D78A6-E6BF-4B23-88E9-58ED1D476BD8}" destId="{A9332C23-4C6D-495C-8ACB-CD74EB5210E5}" srcOrd="1" destOrd="0" presId="urn:microsoft.com/office/officeart/2005/8/layout/process4"/>
    <dgm:cxn modelId="{0EDC97DC-008A-410C-B26C-13197D8A8198}" type="presParOf" srcId="{D06D78A6-E6BF-4B23-88E9-58ED1D476BD8}" destId="{49E02AEE-C425-46E8-A5B2-A8760DD6BF4B}" srcOrd="2" destOrd="0" presId="urn:microsoft.com/office/officeart/2005/8/layout/process4"/>
    <dgm:cxn modelId="{06B0C71C-3600-4706-92D0-70A4921B678C}" type="presParOf" srcId="{49E02AEE-C425-46E8-A5B2-A8760DD6BF4B}" destId="{6662A2E9-886D-4F21-9101-136763ED128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5E486-90C3-4322-AFD4-34CF38EB32D8}">
      <dsp:nvSpPr>
        <dsp:cNvPr id="0" name=""/>
        <dsp:cNvSpPr/>
      </dsp:nvSpPr>
      <dsp:spPr>
        <a:xfrm>
          <a:off x="8879" y="624226"/>
          <a:ext cx="2141589" cy="64247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lvl="0" algn="ctr" defTabSz="1155700">
            <a:lnSpc>
              <a:spcPct val="90000"/>
            </a:lnSpc>
            <a:spcBef>
              <a:spcPct val="0"/>
            </a:spcBef>
            <a:spcAft>
              <a:spcPct val="35000"/>
            </a:spcAft>
          </a:pPr>
          <a:r>
            <a:rPr lang="en-US" sz="2600" kern="1200" dirty="0"/>
            <a:t>Access</a:t>
          </a:r>
        </a:p>
      </dsp:txBody>
      <dsp:txXfrm>
        <a:off x="201622" y="624226"/>
        <a:ext cx="1756103" cy="642476"/>
      </dsp:txXfrm>
    </dsp:sp>
    <dsp:sp modelId="{849721AA-D6A1-4110-BFAA-AFB57D67CC77}">
      <dsp:nvSpPr>
        <dsp:cNvPr id="0" name=""/>
        <dsp:cNvSpPr/>
      </dsp:nvSpPr>
      <dsp:spPr>
        <a:xfrm>
          <a:off x="8879" y="1266703"/>
          <a:ext cx="1948846" cy="246040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lvl="0" algn="l" defTabSz="889000" rtl="0">
            <a:lnSpc>
              <a:spcPct val="90000"/>
            </a:lnSpc>
            <a:spcBef>
              <a:spcPct val="0"/>
            </a:spcBef>
            <a:spcAft>
              <a:spcPct val="35000"/>
            </a:spcAft>
          </a:pPr>
          <a:r>
            <a:rPr lang="en-US" sz="2000" b="0" kern="1200" dirty="0"/>
            <a:t>Broadband solutions </a:t>
          </a:r>
          <a:r>
            <a:rPr lang="en-US" sz="2000" b="0" kern="1200" dirty="0">
              <a:latin typeface="Calibri Light" panose="020F0302020204030204"/>
            </a:rPr>
            <a:t>designed to</a:t>
          </a:r>
          <a:r>
            <a:rPr lang="en-US" sz="2000" b="0" kern="1200" dirty="0"/>
            <a:t> bridge digital divide</a:t>
          </a:r>
        </a:p>
      </dsp:txBody>
      <dsp:txXfrm>
        <a:off x="8879" y="1266703"/>
        <a:ext cx="1948846" cy="2460407"/>
      </dsp:txXfrm>
    </dsp:sp>
    <dsp:sp modelId="{97D648C5-BE77-4860-B1A4-92EFFA1ECFE7}">
      <dsp:nvSpPr>
        <dsp:cNvPr id="0" name=""/>
        <dsp:cNvSpPr/>
      </dsp:nvSpPr>
      <dsp:spPr>
        <a:xfrm>
          <a:off x="2097942" y="624226"/>
          <a:ext cx="2141589" cy="64247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lvl="0" algn="ctr" defTabSz="1155700">
            <a:lnSpc>
              <a:spcPct val="90000"/>
            </a:lnSpc>
            <a:spcBef>
              <a:spcPct val="0"/>
            </a:spcBef>
            <a:spcAft>
              <a:spcPct val="35000"/>
            </a:spcAft>
          </a:pPr>
          <a:r>
            <a:rPr lang="en-US" sz="2600" kern="1200" dirty="0"/>
            <a:t>Efficiency </a:t>
          </a:r>
        </a:p>
      </dsp:txBody>
      <dsp:txXfrm>
        <a:off x="2290685" y="624226"/>
        <a:ext cx="1756103" cy="642476"/>
      </dsp:txXfrm>
    </dsp:sp>
    <dsp:sp modelId="{4EFCF491-7D9B-4605-A5DA-AA96DCDF4B4C}">
      <dsp:nvSpPr>
        <dsp:cNvPr id="0" name=""/>
        <dsp:cNvSpPr/>
      </dsp:nvSpPr>
      <dsp:spPr>
        <a:xfrm>
          <a:off x="2097942" y="1266703"/>
          <a:ext cx="1948846" cy="246040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lvl="0" algn="l" defTabSz="889000">
            <a:lnSpc>
              <a:spcPct val="90000"/>
            </a:lnSpc>
            <a:spcBef>
              <a:spcPct val="0"/>
            </a:spcBef>
            <a:spcAft>
              <a:spcPct val="35000"/>
            </a:spcAft>
          </a:pPr>
          <a:r>
            <a:rPr lang="en-US" sz="2000" kern="1200" dirty="0"/>
            <a:t>Cost savings in municipal service (e.g. waste management, energy consumption)</a:t>
          </a:r>
        </a:p>
      </dsp:txBody>
      <dsp:txXfrm>
        <a:off x="2097942" y="1266703"/>
        <a:ext cx="1948846" cy="2460407"/>
      </dsp:txXfrm>
    </dsp:sp>
    <dsp:sp modelId="{4D53167F-3120-4C75-95AD-8814ECBDC809}">
      <dsp:nvSpPr>
        <dsp:cNvPr id="0" name=""/>
        <dsp:cNvSpPr/>
      </dsp:nvSpPr>
      <dsp:spPr>
        <a:xfrm>
          <a:off x="4187005" y="624226"/>
          <a:ext cx="2141589" cy="64247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lvl="0" algn="ctr" defTabSz="1155700">
            <a:lnSpc>
              <a:spcPct val="90000"/>
            </a:lnSpc>
            <a:spcBef>
              <a:spcPct val="0"/>
            </a:spcBef>
            <a:spcAft>
              <a:spcPct val="35000"/>
            </a:spcAft>
          </a:pPr>
          <a:r>
            <a:rPr lang="en-US" sz="2600" kern="1200" dirty="0"/>
            <a:t>Safety</a:t>
          </a:r>
        </a:p>
      </dsp:txBody>
      <dsp:txXfrm>
        <a:off x="4379748" y="624226"/>
        <a:ext cx="1756103" cy="642476"/>
      </dsp:txXfrm>
    </dsp:sp>
    <dsp:sp modelId="{3022DEBD-6D74-4DE3-8EA9-70C79E28ACEE}">
      <dsp:nvSpPr>
        <dsp:cNvPr id="0" name=""/>
        <dsp:cNvSpPr/>
      </dsp:nvSpPr>
      <dsp:spPr>
        <a:xfrm>
          <a:off x="4187005" y="1266703"/>
          <a:ext cx="1948846" cy="246040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lvl="0" algn="l" defTabSz="889000">
            <a:lnSpc>
              <a:spcPct val="90000"/>
            </a:lnSpc>
            <a:spcBef>
              <a:spcPct val="0"/>
            </a:spcBef>
            <a:spcAft>
              <a:spcPct val="35000"/>
            </a:spcAft>
          </a:pPr>
          <a:r>
            <a:rPr lang="en-US" sz="2000" kern="1200" dirty="0"/>
            <a:t>Air quality, pedestrian safety, fire</a:t>
          </a:r>
          <a:r>
            <a:rPr lang="en-US" sz="2000" kern="1200" dirty="0">
              <a:latin typeface="Calibri Light" panose="020F0302020204030204"/>
            </a:rPr>
            <a:t>,</a:t>
          </a:r>
          <a:r>
            <a:rPr lang="en-US" sz="2000" kern="1200" dirty="0"/>
            <a:t> and police location services</a:t>
          </a:r>
        </a:p>
      </dsp:txBody>
      <dsp:txXfrm>
        <a:off x="4187005" y="1266703"/>
        <a:ext cx="1948846" cy="2460407"/>
      </dsp:txXfrm>
    </dsp:sp>
    <dsp:sp modelId="{24C5547A-5E51-4264-B754-F1FD052A0294}">
      <dsp:nvSpPr>
        <dsp:cNvPr id="0" name=""/>
        <dsp:cNvSpPr/>
      </dsp:nvSpPr>
      <dsp:spPr>
        <a:xfrm>
          <a:off x="6276068" y="624226"/>
          <a:ext cx="2141589" cy="64247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lvl="0" algn="ctr" defTabSz="1155700">
            <a:lnSpc>
              <a:spcPct val="90000"/>
            </a:lnSpc>
            <a:spcBef>
              <a:spcPct val="0"/>
            </a:spcBef>
            <a:spcAft>
              <a:spcPct val="35000"/>
            </a:spcAft>
          </a:pPr>
          <a:r>
            <a:rPr lang="en-US" sz="2600" kern="1200" dirty="0"/>
            <a:t>Enrichment </a:t>
          </a:r>
        </a:p>
      </dsp:txBody>
      <dsp:txXfrm>
        <a:off x="6468811" y="624226"/>
        <a:ext cx="1756103" cy="642476"/>
      </dsp:txXfrm>
    </dsp:sp>
    <dsp:sp modelId="{600DE997-3920-497F-A33A-DA7BFDA4DA78}">
      <dsp:nvSpPr>
        <dsp:cNvPr id="0" name=""/>
        <dsp:cNvSpPr/>
      </dsp:nvSpPr>
      <dsp:spPr>
        <a:xfrm>
          <a:off x="6276068" y="1266703"/>
          <a:ext cx="1948846" cy="246040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lvl="0" algn="l" defTabSz="889000">
            <a:lnSpc>
              <a:spcPct val="90000"/>
            </a:lnSpc>
            <a:spcBef>
              <a:spcPct val="0"/>
            </a:spcBef>
            <a:spcAft>
              <a:spcPct val="35000"/>
            </a:spcAft>
          </a:pPr>
          <a:r>
            <a:rPr lang="en-US" sz="2000" kern="1200" dirty="0"/>
            <a:t>Quality of life improvements (public health, STEM education, carbon footprint)</a:t>
          </a:r>
        </a:p>
      </dsp:txBody>
      <dsp:txXfrm>
        <a:off x="6276068" y="1266703"/>
        <a:ext cx="1948846" cy="2460407"/>
      </dsp:txXfrm>
    </dsp:sp>
    <dsp:sp modelId="{7990ECD8-3807-41A6-9534-97ED3872431A}">
      <dsp:nvSpPr>
        <dsp:cNvPr id="0" name=""/>
        <dsp:cNvSpPr/>
      </dsp:nvSpPr>
      <dsp:spPr>
        <a:xfrm>
          <a:off x="8365131" y="624226"/>
          <a:ext cx="2141589" cy="64247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lvl="0" algn="ctr" defTabSz="1155700">
            <a:lnSpc>
              <a:spcPct val="90000"/>
            </a:lnSpc>
            <a:spcBef>
              <a:spcPct val="0"/>
            </a:spcBef>
            <a:spcAft>
              <a:spcPct val="35000"/>
            </a:spcAft>
          </a:pPr>
          <a:r>
            <a:rPr lang="en-US" sz="2600" kern="1200" dirty="0"/>
            <a:t>Growth</a:t>
          </a:r>
        </a:p>
      </dsp:txBody>
      <dsp:txXfrm>
        <a:off x="8557874" y="624226"/>
        <a:ext cx="1756103" cy="642476"/>
      </dsp:txXfrm>
    </dsp:sp>
    <dsp:sp modelId="{39308121-A992-4233-8582-C4D198B00380}">
      <dsp:nvSpPr>
        <dsp:cNvPr id="0" name=""/>
        <dsp:cNvSpPr/>
      </dsp:nvSpPr>
      <dsp:spPr>
        <a:xfrm>
          <a:off x="8365131" y="1266703"/>
          <a:ext cx="1948846" cy="246040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lvl="0" algn="l" defTabSz="889000">
            <a:lnSpc>
              <a:spcPct val="90000"/>
            </a:lnSpc>
            <a:spcBef>
              <a:spcPct val="0"/>
            </a:spcBef>
            <a:spcAft>
              <a:spcPct val="35000"/>
            </a:spcAft>
          </a:pPr>
          <a:r>
            <a:rPr lang="en-US" sz="2000" kern="1200" dirty="0"/>
            <a:t>Economic opportunity through new startups, jobs, and investment in innovation zones</a:t>
          </a:r>
        </a:p>
      </dsp:txBody>
      <dsp:txXfrm>
        <a:off x="8365131" y="1266703"/>
        <a:ext cx="1948846" cy="2460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9180D-5B5E-4C4D-8477-F1504B65F3F9}">
      <dsp:nvSpPr>
        <dsp:cNvPr id="0" name=""/>
        <dsp:cNvSpPr/>
      </dsp:nvSpPr>
      <dsp:spPr>
        <a:xfrm>
          <a:off x="0" y="349721"/>
          <a:ext cx="10515600" cy="1767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dirty="0"/>
            <a:t>Donated hardware/software (Safety Zones)</a:t>
          </a:r>
        </a:p>
        <a:p>
          <a:pPr marL="228600" lvl="1" indent="-228600" algn="l" defTabSz="977900">
            <a:lnSpc>
              <a:spcPct val="100000"/>
            </a:lnSpc>
            <a:spcBef>
              <a:spcPct val="0"/>
            </a:spcBef>
            <a:spcAft>
              <a:spcPct val="15000"/>
            </a:spcAft>
            <a:buChar char="••"/>
          </a:pPr>
          <a:r>
            <a:rPr lang="en-US" sz="2200" kern="1200" dirty="0"/>
            <a:t>Public Private Partnership (Rail/Auto Traffic Efficiency)</a:t>
          </a:r>
        </a:p>
        <a:p>
          <a:pPr marL="228600" lvl="1" indent="-228600" algn="l" defTabSz="977900">
            <a:lnSpc>
              <a:spcPct val="100000"/>
            </a:lnSpc>
            <a:spcBef>
              <a:spcPct val="0"/>
            </a:spcBef>
            <a:spcAft>
              <a:spcPct val="15000"/>
            </a:spcAft>
            <a:buChar char="••"/>
          </a:pPr>
          <a:r>
            <a:rPr lang="en-US" sz="2200" kern="1200" dirty="0"/>
            <a:t>Digital Inclusion (Vouchers) </a:t>
          </a:r>
        </a:p>
      </dsp:txBody>
      <dsp:txXfrm>
        <a:off x="0" y="349721"/>
        <a:ext cx="10515600" cy="1767150"/>
      </dsp:txXfrm>
    </dsp:sp>
    <dsp:sp modelId="{8FBA304E-9275-4FFC-B099-5999B14997E7}">
      <dsp:nvSpPr>
        <dsp:cNvPr id="0" name=""/>
        <dsp:cNvSpPr/>
      </dsp:nvSpPr>
      <dsp:spPr>
        <a:xfrm>
          <a:off x="525780" y="25001"/>
          <a:ext cx="7360920"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977900">
            <a:lnSpc>
              <a:spcPct val="100000"/>
            </a:lnSpc>
            <a:spcBef>
              <a:spcPct val="0"/>
            </a:spcBef>
            <a:spcAft>
              <a:spcPct val="35000"/>
            </a:spcAft>
          </a:pPr>
          <a:r>
            <a:rPr lang="en-US" sz="2200" kern="1200" dirty="0"/>
            <a:t>Funding </a:t>
          </a:r>
          <a:r>
            <a:rPr lang="en-US" sz="2200" kern="1200" dirty="0">
              <a:sym typeface="Wingdings" panose="05000000000000000000" pitchFamily="2" charset="2"/>
            </a:rPr>
            <a:t> $0 cost or $0 private sector profit</a:t>
          </a:r>
          <a:endParaRPr lang="en-US" sz="2200" kern="1200" dirty="0"/>
        </a:p>
      </dsp:txBody>
      <dsp:txXfrm>
        <a:off x="557483" y="56704"/>
        <a:ext cx="7297514" cy="586034"/>
      </dsp:txXfrm>
    </dsp:sp>
    <dsp:sp modelId="{E6ADB119-8F66-40F2-A988-38AF76544BE8}">
      <dsp:nvSpPr>
        <dsp:cNvPr id="0" name=""/>
        <dsp:cNvSpPr/>
      </dsp:nvSpPr>
      <dsp:spPr>
        <a:xfrm>
          <a:off x="0" y="2560392"/>
          <a:ext cx="10515600" cy="1767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dirty="0"/>
            <a:t>Transportation and mobility (EV Charging)</a:t>
          </a:r>
        </a:p>
        <a:p>
          <a:pPr marL="228600" lvl="1" indent="-228600" algn="l" defTabSz="977900">
            <a:lnSpc>
              <a:spcPct val="100000"/>
            </a:lnSpc>
            <a:spcBef>
              <a:spcPct val="0"/>
            </a:spcBef>
            <a:spcAft>
              <a:spcPct val="15000"/>
            </a:spcAft>
            <a:buChar char="••"/>
          </a:pPr>
          <a:r>
            <a:rPr lang="en-US" sz="2200" kern="1200" dirty="0"/>
            <a:t>Electricity generation and delivery (Smart Grid)</a:t>
          </a:r>
        </a:p>
        <a:p>
          <a:pPr marL="228600" lvl="1" indent="-228600" algn="l" defTabSz="977900">
            <a:lnSpc>
              <a:spcPct val="100000"/>
            </a:lnSpc>
            <a:spcBef>
              <a:spcPct val="0"/>
            </a:spcBef>
            <a:spcAft>
              <a:spcPct val="15000"/>
            </a:spcAft>
            <a:buChar char="••"/>
          </a:pPr>
          <a:r>
            <a:rPr lang="en-US" sz="2200" kern="1200" dirty="0"/>
            <a:t>Energy Efficiency (Smart LED lighting)</a:t>
          </a:r>
        </a:p>
      </dsp:txBody>
      <dsp:txXfrm>
        <a:off x="0" y="2560392"/>
        <a:ext cx="10515600" cy="1767150"/>
      </dsp:txXfrm>
    </dsp:sp>
    <dsp:sp modelId="{96F1EAAB-09AB-4FF6-BBD6-6CF1A444E6A8}">
      <dsp:nvSpPr>
        <dsp:cNvPr id="0" name=""/>
        <dsp:cNvSpPr/>
      </dsp:nvSpPr>
      <dsp:spPr>
        <a:xfrm>
          <a:off x="525780" y="2235671"/>
          <a:ext cx="7360920"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977900">
            <a:lnSpc>
              <a:spcPct val="100000"/>
            </a:lnSpc>
            <a:spcBef>
              <a:spcPct val="0"/>
            </a:spcBef>
            <a:spcAft>
              <a:spcPct val="35000"/>
            </a:spcAft>
          </a:pPr>
          <a:r>
            <a:rPr lang="en-US" sz="2200" kern="1200" dirty="0"/>
            <a:t>Financing </a:t>
          </a:r>
          <a:r>
            <a:rPr lang="en-US" sz="2200" kern="1200" dirty="0">
              <a:sym typeface="Wingdings" panose="05000000000000000000" pitchFamily="2" charset="2"/>
            </a:rPr>
            <a:t> Some or no cost, generates profit</a:t>
          </a:r>
          <a:r>
            <a:rPr lang="en-US" sz="2200" kern="1200" dirty="0"/>
            <a:t> </a:t>
          </a:r>
        </a:p>
      </dsp:txBody>
      <dsp:txXfrm>
        <a:off x="557483" y="2267374"/>
        <a:ext cx="729751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B8C0-D267-44C1-A404-E6171F2EA14F}">
      <dsp:nvSpPr>
        <dsp:cNvPr id="0" name=""/>
        <dsp:cNvSpPr/>
      </dsp:nvSpPr>
      <dsp:spPr>
        <a:xfrm>
          <a:off x="3564" y="63893"/>
          <a:ext cx="3475718" cy="109425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Checking your assumptions</a:t>
          </a:r>
        </a:p>
      </dsp:txBody>
      <dsp:txXfrm>
        <a:off x="3564" y="63893"/>
        <a:ext cx="3475718" cy="1094250"/>
      </dsp:txXfrm>
    </dsp:sp>
    <dsp:sp modelId="{F700665E-9D75-495C-902A-6427E5E5D784}">
      <dsp:nvSpPr>
        <dsp:cNvPr id="0" name=""/>
        <dsp:cNvSpPr/>
      </dsp:nvSpPr>
      <dsp:spPr>
        <a:xfrm>
          <a:off x="3564" y="1158144"/>
          <a:ext cx="3475718" cy="31293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What are project priority areas?</a:t>
          </a:r>
        </a:p>
        <a:p>
          <a:pPr marL="285750" lvl="1" indent="-285750" algn="l" defTabSz="1333500">
            <a:lnSpc>
              <a:spcPct val="90000"/>
            </a:lnSpc>
            <a:spcBef>
              <a:spcPct val="0"/>
            </a:spcBef>
            <a:spcAft>
              <a:spcPct val="15000"/>
            </a:spcAft>
            <a:buChar char="••"/>
          </a:pPr>
          <a:r>
            <a:rPr lang="en-US" sz="3000" kern="1200" dirty="0"/>
            <a:t>Who has authority to act?</a:t>
          </a:r>
        </a:p>
        <a:p>
          <a:pPr marL="285750" lvl="1" indent="-285750" algn="l" defTabSz="1333500">
            <a:lnSpc>
              <a:spcPct val="90000"/>
            </a:lnSpc>
            <a:spcBef>
              <a:spcPct val="0"/>
            </a:spcBef>
            <a:spcAft>
              <a:spcPct val="15000"/>
            </a:spcAft>
            <a:buChar char="••"/>
          </a:pPr>
          <a:r>
            <a:rPr lang="en-US" sz="3000" kern="1200" dirty="0"/>
            <a:t>What are the decision factors?</a:t>
          </a:r>
        </a:p>
      </dsp:txBody>
      <dsp:txXfrm>
        <a:off x="3564" y="1158144"/>
        <a:ext cx="3475718" cy="3129300"/>
      </dsp:txXfrm>
    </dsp:sp>
    <dsp:sp modelId="{CFE917B0-6BC9-4FE2-BAD8-6493B7206FB1}">
      <dsp:nvSpPr>
        <dsp:cNvPr id="0" name=""/>
        <dsp:cNvSpPr/>
      </dsp:nvSpPr>
      <dsp:spPr>
        <a:xfrm>
          <a:off x="3965884" y="63893"/>
          <a:ext cx="3475718" cy="109425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Define use case</a:t>
          </a:r>
        </a:p>
      </dsp:txBody>
      <dsp:txXfrm>
        <a:off x="3965884" y="63893"/>
        <a:ext cx="3475718" cy="1094250"/>
      </dsp:txXfrm>
    </dsp:sp>
    <dsp:sp modelId="{F5195D4F-A39E-484C-B658-26CA09DF442F}">
      <dsp:nvSpPr>
        <dsp:cNvPr id="0" name=""/>
        <dsp:cNvSpPr/>
      </dsp:nvSpPr>
      <dsp:spPr>
        <a:xfrm>
          <a:off x="3965884" y="1158144"/>
          <a:ext cx="3475718" cy="312930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Document the specific situation</a:t>
          </a:r>
        </a:p>
        <a:p>
          <a:pPr marL="285750" lvl="1" indent="-285750" algn="l" defTabSz="1333500">
            <a:lnSpc>
              <a:spcPct val="90000"/>
            </a:lnSpc>
            <a:spcBef>
              <a:spcPct val="0"/>
            </a:spcBef>
            <a:spcAft>
              <a:spcPct val="15000"/>
            </a:spcAft>
            <a:buChar char="••"/>
          </a:pPr>
          <a:r>
            <a:rPr lang="en-US" sz="3000" kern="1200" dirty="0"/>
            <a:t>Perform a scan of best practices</a:t>
          </a:r>
        </a:p>
      </dsp:txBody>
      <dsp:txXfrm>
        <a:off x="3965884" y="1158144"/>
        <a:ext cx="3475718" cy="3129300"/>
      </dsp:txXfrm>
    </dsp:sp>
    <dsp:sp modelId="{C0E6A0C1-E483-4FCB-BBED-908B692A7CBB}">
      <dsp:nvSpPr>
        <dsp:cNvPr id="0" name=""/>
        <dsp:cNvSpPr/>
      </dsp:nvSpPr>
      <dsp:spPr>
        <a:xfrm>
          <a:off x="7928203" y="63893"/>
          <a:ext cx="3475718" cy="109425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Locate potential funding source</a:t>
          </a:r>
          <a:r>
            <a:rPr lang="en-US" sz="3000" kern="1200" dirty="0">
              <a:latin typeface="Calibri Light" panose="020F0302020204030204"/>
            </a:rPr>
            <a:t>(s)</a:t>
          </a:r>
          <a:endParaRPr lang="en-US" sz="3000" kern="1200" dirty="0"/>
        </a:p>
      </dsp:txBody>
      <dsp:txXfrm>
        <a:off x="7928203" y="63893"/>
        <a:ext cx="3475718" cy="1094250"/>
      </dsp:txXfrm>
    </dsp:sp>
    <dsp:sp modelId="{079F034C-6376-47B9-A251-848143FE55DA}">
      <dsp:nvSpPr>
        <dsp:cNvPr id="0" name=""/>
        <dsp:cNvSpPr/>
      </dsp:nvSpPr>
      <dsp:spPr>
        <a:xfrm>
          <a:off x="7928203" y="1158144"/>
          <a:ext cx="3475718" cy="31293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Scan of potential funders</a:t>
          </a:r>
        </a:p>
        <a:p>
          <a:pPr marL="285750" lvl="1" indent="-285750" algn="l" defTabSz="1333500">
            <a:lnSpc>
              <a:spcPct val="90000"/>
            </a:lnSpc>
            <a:spcBef>
              <a:spcPct val="0"/>
            </a:spcBef>
            <a:spcAft>
              <a:spcPct val="15000"/>
            </a:spcAft>
            <a:buChar char="••"/>
          </a:pPr>
          <a:r>
            <a:rPr lang="en-US" sz="3000" kern="1200" dirty="0"/>
            <a:t>Learn about requirements for your proposals</a:t>
          </a:r>
        </a:p>
      </dsp:txBody>
      <dsp:txXfrm>
        <a:off x="7928203" y="1158144"/>
        <a:ext cx="3475718" cy="3129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48034-B242-4DCB-981A-7440FB79C4E0}">
      <dsp:nvSpPr>
        <dsp:cNvPr id="0" name=""/>
        <dsp:cNvSpPr/>
      </dsp:nvSpPr>
      <dsp:spPr>
        <a:xfrm>
          <a:off x="3080"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Sustainability</a:t>
          </a:r>
        </a:p>
      </dsp:txBody>
      <dsp:txXfrm>
        <a:off x="3080" y="587635"/>
        <a:ext cx="2444055" cy="1466433"/>
      </dsp:txXfrm>
    </dsp:sp>
    <dsp:sp modelId="{065C589B-34F6-4AED-8B2E-33B07F96058A}">
      <dsp:nvSpPr>
        <dsp:cNvPr id="0" name=""/>
        <dsp:cNvSpPr/>
      </dsp:nvSpPr>
      <dsp:spPr>
        <a:xfrm>
          <a:off x="2691541"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Resiliency</a:t>
          </a:r>
        </a:p>
      </dsp:txBody>
      <dsp:txXfrm>
        <a:off x="2691541" y="587635"/>
        <a:ext cx="2444055" cy="1466433"/>
      </dsp:txXfrm>
    </dsp:sp>
    <dsp:sp modelId="{FB9B964A-97CC-4940-97B2-0FB8C5C89D4F}">
      <dsp:nvSpPr>
        <dsp:cNvPr id="0" name=""/>
        <dsp:cNvSpPr/>
      </dsp:nvSpPr>
      <dsp:spPr>
        <a:xfrm>
          <a:off x="5380002"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Transportation</a:t>
          </a:r>
        </a:p>
      </dsp:txBody>
      <dsp:txXfrm>
        <a:off x="5380002" y="587635"/>
        <a:ext cx="2444055" cy="1466433"/>
      </dsp:txXfrm>
    </dsp:sp>
    <dsp:sp modelId="{47C6DCB2-A007-44BE-8379-85A2CBD5C082}">
      <dsp:nvSpPr>
        <dsp:cNvPr id="0" name=""/>
        <dsp:cNvSpPr/>
      </dsp:nvSpPr>
      <dsp:spPr>
        <a:xfrm>
          <a:off x="8068463"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Public safety</a:t>
          </a:r>
        </a:p>
      </dsp:txBody>
      <dsp:txXfrm>
        <a:off x="8068463" y="587635"/>
        <a:ext cx="2444055" cy="1466433"/>
      </dsp:txXfrm>
    </dsp:sp>
    <dsp:sp modelId="{380E44D3-564D-437C-8E45-0BEA43806432}">
      <dsp:nvSpPr>
        <dsp:cNvPr id="0" name=""/>
        <dsp:cNvSpPr/>
      </dsp:nvSpPr>
      <dsp:spPr>
        <a:xfrm>
          <a:off x="3080"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Quality of life</a:t>
          </a:r>
        </a:p>
      </dsp:txBody>
      <dsp:txXfrm>
        <a:off x="3080" y="2298474"/>
        <a:ext cx="2444055" cy="1466433"/>
      </dsp:txXfrm>
    </dsp:sp>
    <dsp:sp modelId="{FD4BF68C-6D98-4BCD-BC89-3A4D0B73F3DB}">
      <dsp:nvSpPr>
        <dsp:cNvPr id="0" name=""/>
        <dsp:cNvSpPr/>
      </dsp:nvSpPr>
      <dsp:spPr>
        <a:xfrm>
          <a:off x="2691541"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Infrastructure</a:t>
          </a:r>
        </a:p>
      </dsp:txBody>
      <dsp:txXfrm>
        <a:off x="2691541" y="2298474"/>
        <a:ext cx="2444055" cy="1466433"/>
      </dsp:txXfrm>
    </dsp:sp>
    <dsp:sp modelId="{7602A425-3805-42C0-A6F3-5B537B2A71B6}">
      <dsp:nvSpPr>
        <dsp:cNvPr id="0" name=""/>
        <dsp:cNvSpPr/>
      </dsp:nvSpPr>
      <dsp:spPr>
        <a:xfrm>
          <a:off x="5380002"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Digital divide</a:t>
          </a:r>
        </a:p>
      </dsp:txBody>
      <dsp:txXfrm>
        <a:off x="5380002" y="2298474"/>
        <a:ext cx="2444055" cy="1466433"/>
      </dsp:txXfrm>
    </dsp:sp>
    <dsp:sp modelId="{FFE499B6-F2C3-4FFC-A2B8-10A127C74ED8}">
      <dsp:nvSpPr>
        <dsp:cNvPr id="0" name=""/>
        <dsp:cNvSpPr/>
      </dsp:nvSpPr>
      <dsp:spPr>
        <a:xfrm>
          <a:off x="8068463"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Accelerate local economic development</a:t>
          </a:r>
        </a:p>
      </dsp:txBody>
      <dsp:txXfrm>
        <a:off x="8068463" y="2298474"/>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32305-C6A3-4FAE-95E5-42865C66D816}">
      <dsp:nvSpPr>
        <dsp:cNvPr id="0" name=""/>
        <dsp:cNvSpPr/>
      </dsp:nvSpPr>
      <dsp:spPr>
        <a:xfrm>
          <a:off x="0" y="2626263"/>
          <a:ext cx="10515600" cy="17231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a:t>How much bigger can you make the stakeholder group? Do you have room for:</a:t>
          </a:r>
        </a:p>
      </dsp:txBody>
      <dsp:txXfrm>
        <a:off x="0" y="2626263"/>
        <a:ext cx="10515600" cy="930480"/>
      </dsp:txXfrm>
    </dsp:sp>
    <dsp:sp modelId="{ABBBAB84-A6E1-4C8C-99B1-046C29569E07}">
      <dsp:nvSpPr>
        <dsp:cNvPr id="0" name=""/>
        <dsp:cNvSpPr/>
      </dsp:nvSpPr>
      <dsp:spPr>
        <a:xfrm>
          <a:off x="1283" y="3522281"/>
          <a:ext cx="2102606" cy="7926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Large employers</a:t>
          </a:r>
        </a:p>
      </dsp:txBody>
      <dsp:txXfrm>
        <a:off x="1283" y="3522281"/>
        <a:ext cx="2102606" cy="792631"/>
      </dsp:txXfrm>
    </dsp:sp>
    <dsp:sp modelId="{35E36E43-0EC4-4A2D-B860-11E13B2E2763}">
      <dsp:nvSpPr>
        <dsp:cNvPr id="0" name=""/>
        <dsp:cNvSpPr/>
      </dsp:nvSpPr>
      <dsp:spPr>
        <a:xfrm>
          <a:off x="2103890" y="3522281"/>
          <a:ext cx="2102606" cy="792631"/>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Academia</a:t>
          </a:r>
        </a:p>
      </dsp:txBody>
      <dsp:txXfrm>
        <a:off x="2103890" y="3522281"/>
        <a:ext cx="2102606" cy="792631"/>
      </dsp:txXfrm>
    </dsp:sp>
    <dsp:sp modelId="{35ACF7E4-4925-4855-B27A-22363C9F364C}">
      <dsp:nvSpPr>
        <dsp:cNvPr id="0" name=""/>
        <dsp:cNvSpPr/>
      </dsp:nvSpPr>
      <dsp:spPr>
        <a:xfrm>
          <a:off x="4206496" y="3522281"/>
          <a:ext cx="2102606" cy="79263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Innovators</a:t>
          </a:r>
        </a:p>
      </dsp:txBody>
      <dsp:txXfrm>
        <a:off x="4206496" y="3522281"/>
        <a:ext cx="2102606" cy="792631"/>
      </dsp:txXfrm>
    </dsp:sp>
    <dsp:sp modelId="{452E3A73-3B33-4808-816A-A563B90E3407}">
      <dsp:nvSpPr>
        <dsp:cNvPr id="0" name=""/>
        <dsp:cNvSpPr/>
      </dsp:nvSpPr>
      <dsp:spPr>
        <a:xfrm>
          <a:off x="6309103" y="3522281"/>
          <a:ext cx="2102606" cy="792631"/>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Telecommunications and Infrastructure partners</a:t>
          </a:r>
        </a:p>
      </dsp:txBody>
      <dsp:txXfrm>
        <a:off x="6309103" y="3522281"/>
        <a:ext cx="2102606" cy="792631"/>
      </dsp:txXfrm>
    </dsp:sp>
    <dsp:sp modelId="{4C042183-8C49-4339-8AEA-6EFFD7A4DAB7}">
      <dsp:nvSpPr>
        <dsp:cNvPr id="0" name=""/>
        <dsp:cNvSpPr/>
      </dsp:nvSpPr>
      <dsp:spPr>
        <a:xfrm>
          <a:off x="8411709" y="3522281"/>
          <a:ext cx="2102606" cy="79263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Elected officials</a:t>
          </a:r>
        </a:p>
      </dsp:txBody>
      <dsp:txXfrm>
        <a:off x="8411709" y="3522281"/>
        <a:ext cx="2102606" cy="792631"/>
      </dsp:txXfrm>
    </dsp:sp>
    <dsp:sp modelId="{6662A2E9-886D-4F21-9101-136763ED1282}">
      <dsp:nvSpPr>
        <dsp:cNvPr id="0" name=""/>
        <dsp:cNvSpPr/>
      </dsp:nvSpPr>
      <dsp:spPr>
        <a:xfrm rot="10800000">
          <a:off x="0" y="1962"/>
          <a:ext cx="10515600" cy="265014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a:t>Under which mandate are you working to address this priority area? City, county, state, other?</a:t>
          </a:r>
        </a:p>
      </dsp:txBody>
      <dsp:txXfrm rot="10800000">
        <a:off x="0" y="1962"/>
        <a:ext cx="10515600" cy="1721986"/>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2AE44-88D3-4B9C-9863-ECFFDA7AE83B}"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524FD-BC5B-489F-8501-2FF87417A3FC}" type="slidenum">
              <a:rPr lang="en-US" smtClean="0"/>
              <a:t>‹#›</a:t>
            </a:fld>
            <a:endParaRPr lang="en-US"/>
          </a:p>
        </p:txBody>
      </p:sp>
    </p:spTree>
    <p:extLst>
      <p:ext uri="{BB962C8B-B14F-4D97-AF65-F5344CB8AC3E}">
        <p14:creationId xmlns:p14="http://schemas.microsoft.com/office/powerpoint/2010/main" val="355064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s-ignite.org/wp-content/uploads/2019/10/Innovation-in-Red-Wing.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s-ignite.org/wp-content/uploads/2020/06/St-Pete-1-Year-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s-ignite.org/wp-content/uploads/2019/10/Innovation-in-Red-Wing.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A524FD-BC5B-489F-8501-2FF87417A3FC}" type="slidenum">
              <a:rPr lang="en-US" smtClean="0"/>
              <a:t>1</a:t>
            </a:fld>
            <a:endParaRPr lang="en-US"/>
          </a:p>
        </p:txBody>
      </p:sp>
    </p:spTree>
    <p:extLst>
      <p:ext uri="{BB962C8B-B14F-4D97-AF65-F5344CB8AC3E}">
        <p14:creationId xmlns:p14="http://schemas.microsoft.com/office/powerpoint/2010/main" val="313780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selection criteria matter most?</a:t>
            </a:r>
          </a:p>
        </p:txBody>
      </p:sp>
      <p:sp>
        <p:nvSpPr>
          <p:cNvPr id="4" name="Slide Number Placeholder 3"/>
          <p:cNvSpPr>
            <a:spLocks noGrp="1"/>
          </p:cNvSpPr>
          <p:nvPr>
            <p:ph type="sldNum" sz="quarter" idx="5"/>
          </p:nvPr>
        </p:nvSpPr>
        <p:spPr/>
        <p:txBody>
          <a:bodyPr/>
          <a:lstStyle/>
          <a:p>
            <a:fld id="{0EA524FD-BC5B-489F-8501-2FF87417A3FC}" type="slidenum">
              <a:rPr lang="en-US" smtClean="0"/>
              <a:t>13</a:t>
            </a:fld>
            <a:endParaRPr lang="en-US"/>
          </a:p>
        </p:txBody>
      </p:sp>
    </p:spTree>
    <p:extLst>
      <p:ext uri="{BB962C8B-B14F-4D97-AF65-F5344CB8AC3E}">
        <p14:creationId xmlns:p14="http://schemas.microsoft.com/office/powerpoint/2010/main" val="362467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 concrete, non-technical, practical narrative that defines the interaction with the project. For example, if your smart city priority area is:</a:t>
            </a:r>
          </a:p>
          <a:p>
            <a:endParaRPr lang="en-US" dirty="0"/>
          </a:p>
          <a:p>
            <a:r>
              <a:rPr lang="en-US" b="1" dirty="0"/>
              <a:t>Supporting healthy interactions in public spaces in the fall of 2020 </a:t>
            </a:r>
          </a:p>
          <a:p>
            <a:endParaRPr lang="en-US" dirty="0"/>
          </a:p>
          <a:p>
            <a:r>
              <a:rPr lang="en-US" dirty="0"/>
              <a:t>and your decision factors include: </a:t>
            </a:r>
          </a:p>
          <a:p>
            <a:endParaRPr lang="en-US" b="1" dirty="0"/>
          </a:p>
          <a:p>
            <a:r>
              <a:rPr lang="en-US" b="1" dirty="0"/>
              <a:t>privacy and timeliness</a:t>
            </a:r>
          </a:p>
          <a:p>
            <a:endParaRPr lang="en-US" b="0" dirty="0"/>
          </a:p>
          <a:p>
            <a:r>
              <a:rPr lang="en-US" b="0" dirty="0"/>
              <a:t>then your use case might be: (EXAMPLE PURPOSES ONLY)</a:t>
            </a:r>
          </a:p>
          <a:p>
            <a:endParaRPr lang="en-US" b="0" dirty="0"/>
          </a:p>
          <a:p>
            <a:r>
              <a:rPr lang="en-US" b="0" dirty="0"/>
              <a:t>We want to create a Safety and Innovation Zone of 500 linear feet in the downtown neighborhood from Main to 1</a:t>
            </a:r>
            <a:r>
              <a:rPr lang="en-US" b="0" baseline="30000" dirty="0"/>
              <a:t>st</a:t>
            </a:r>
            <a:r>
              <a:rPr lang="en-US" b="0" dirty="0"/>
              <a:t> along Broadway where our energy partner owns the streetlights. We require that facial recognition capability should never be available and there should be no video storage of any kind with the exception of access for the police to review any illegal activity. We want to determine density of people in this public space so that we may communicate to other visitors in their home or on their cell phone. Over time, the system should learn pedestrian patterns and make recommendations for at risk populations avoiding crowds to visit the zone for retail, restaurant, and grocery store shopping. The system should work regardless of natural light. </a:t>
            </a:r>
          </a:p>
          <a:p>
            <a:endParaRPr lang="en-US" b="0" dirty="0"/>
          </a:p>
          <a:p>
            <a:r>
              <a:rPr lang="en-US" b="0" dirty="0"/>
              <a:t>From this use case, technical and technology providers may respond with documents based on your inquiry that can deploy fiber-backed sensors with edge processing that determine numbers of pedestrians in the zone. </a:t>
            </a:r>
          </a:p>
          <a:p>
            <a:endParaRPr lang="en-US" b="0" dirty="0"/>
          </a:p>
          <a:p>
            <a:r>
              <a:rPr lang="en-US" dirty="0">
                <a:hlinkClick r:id="rId3"/>
              </a:rPr>
              <a:t>https://www.us-ignite.org/wp-content/uploads/2019/10/Innovation-in-Red-Wing.pdf</a:t>
            </a:r>
            <a:r>
              <a:rPr lang="en-US" dirty="0"/>
              <a:t> </a:t>
            </a:r>
          </a:p>
          <a:p>
            <a:r>
              <a:rPr lang="en-US" dirty="0"/>
              <a:t>Read</a:t>
            </a:r>
            <a:r>
              <a:rPr lang="en-US" b="0" dirty="0"/>
              <a:t> this to see how a rural community rallied partners and employers to create advanced workforce development and training opportunities. </a:t>
            </a:r>
          </a:p>
          <a:p>
            <a:endParaRPr lang="en-US" dirty="0"/>
          </a:p>
          <a:p>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15</a:t>
            </a:fld>
            <a:endParaRPr lang="en-US"/>
          </a:p>
        </p:txBody>
      </p:sp>
    </p:spTree>
    <p:extLst>
      <p:ext uri="{BB962C8B-B14F-4D97-AF65-F5344CB8AC3E}">
        <p14:creationId xmlns:p14="http://schemas.microsoft.com/office/powerpoint/2010/main" val="4215711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about how St Petersburg Florida built a project based on priority areas here </a:t>
            </a:r>
            <a:r>
              <a:rPr lang="en-US" dirty="0">
                <a:hlinkClick r:id="rId3"/>
              </a:rPr>
              <a:t>https://www.us-ignite.org/wp-content/uploads/2020/06/St-Pete-1-Year-1.pdf</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was an illustration that different priority areas can often be a factor of which organizations are members. Each group has different value of industry, location, economy, demographics,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Create a list of priority areas that appeal to your community of residents, businesses, elected leaders, academics, technology partners. Narrow the list down to areas that appeal to several organization types. What can different groups bring to the table?</a:t>
            </a:r>
          </a:p>
          <a:p>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20</a:t>
            </a:fld>
            <a:endParaRPr lang="en-US"/>
          </a:p>
        </p:txBody>
      </p:sp>
    </p:spTree>
    <p:extLst>
      <p:ext uri="{BB962C8B-B14F-4D97-AF65-F5344CB8AC3E}">
        <p14:creationId xmlns:p14="http://schemas.microsoft.com/office/powerpoint/2010/main" val="38936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Talk about a good and bad example of a partnership where partners were really useful and really not useful. Discuss their experiences with companies in the area and brainstorm what they think a "good" partner looks like/ what qualities they should have. Point out that this aligns with community values and will drive successful projects.</a:t>
            </a:r>
            <a:endParaRPr lang="en-US" dirty="0"/>
          </a:p>
          <a:p>
            <a:endParaRPr lang="en-US" dirty="0"/>
          </a:p>
          <a:p>
            <a:r>
              <a:rPr lang="en-US" dirty="0"/>
              <a:t>Will your area of work be support by community members, ordinance, schools, nonprofits or other? Are you working on their behalf and with their support?</a:t>
            </a:r>
          </a:p>
        </p:txBody>
      </p:sp>
      <p:sp>
        <p:nvSpPr>
          <p:cNvPr id="4" name="Slide Number Placeholder 3"/>
          <p:cNvSpPr>
            <a:spLocks noGrp="1"/>
          </p:cNvSpPr>
          <p:nvPr>
            <p:ph type="sldNum" sz="quarter" idx="5"/>
          </p:nvPr>
        </p:nvSpPr>
        <p:spPr/>
        <p:txBody>
          <a:bodyPr/>
          <a:lstStyle/>
          <a:p>
            <a:fld id="{0EA524FD-BC5B-489F-8501-2FF87417A3FC}" type="slidenum">
              <a:rPr lang="en-US" smtClean="0"/>
              <a:t>21</a:t>
            </a:fld>
            <a:endParaRPr lang="en-US"/>
          </a:p>
        </p:txBody>
      </p:sp>
    </p:spTree>
    <p:extLst>
      <p:ext uri="{BB962C8B-B14F-4D97-AF65-F5344CB8AC3E}">
        <p14:creationId xmlns:p14="http://schemas.microsoft.com/office/powerpoint/2010/main" val="211456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list of decision factors (e.g., cost, sustainability, equity, feasibility, etc.). Which of these is important to you? Can you rank your priority areas according to a high, medium, low score of those areas based on these decision factors?</a:t>
            </a:r>
          </a:p>
        </p:txBody>
      </p:sp>
      <p:sp>
        <p:nvSpPr>
          <p:cNvPr id="4" name="Slide Number Placeholder 3"/>
          <p:cNvSpPr>
            <a:spLocks noGrp="1"/>
          </p:cNvSpPr>
          <p:nvPr>
            <p:ph type="sldNum" sz="quarter" idx="5"/>
          </p:nvPr>
        </p:nvSpPr>
        <p:spPr/>
        <p:txBody>
          <a:bodyPr/>
          <a:lstStyle/>
          <a:p>
            <a:fld id="{0EA524FD-BC5B-489F-8501-2FF87417A3FC}" type="slidenum">
              <a:rPr lang="en-US" smtClean="0"/>
              <a:t>22</a:t>
            </a:fld>
            <a:endParaRPr lang="en-US"/>
          </a:p>
        </p:txBody>
      </p:sp>
    </p:spTree>
    <p:extLst>
      <p:ext uri="{BB962C8B-B14F-4D97-AF65-F5344CB8AC3E}">
        <p14:creationId xmlns:p14="http://schemas.microsoft.com/office/powerpoint/2010/main" val="230935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 concrete, non-technical, practical narrative that defines the interaction with the project. For example, if your smart city priority area is:</a:t>
            </a:r>
          </a:p>
          <a:p>
            <a:endParaRPr lang="en-US" dirty="0"/>
          </a:p>
          <a:p>
            <a:r>
              <a:rPr lang="en-US" b="1" dirty="0"/>
              <a:t>Supporting healthy interactions in public spaces in the fall of 2020 </a:t>
            </a:r>
          </a:p>
          <a:p>
            <a:endParaRPr lang="en-US" dirty="0"/>
          </a:p>
          <a:p>
            <a:r>
              <a:rPr lang="en-US" dirty="0"/>
              <a:t>and your decision factors include: </a:t>
            </a:r>
          </a:p>
          <a:p>
            <a:endParaRPr lang="en-US" b="1" dirty="0"/>
          </a:p>
          <a:p>
            <a:r>
              <a:rPr lang="en-US" b="1" dirty="0"/>
              <a:t>privacy and timeliness</a:t>
            </a:r>
          </a:p>
          <a:p>
            <a:endParaRPr lang="en-US" b="0" dirty="0"/>
          </a:p>
          <a:p>
            <a:r>
              <a:rPr lang="en-US" b="0" dirty="0"/>
              <a:t>then your use case might be: (EXAMPLE PURPOSES ONLY)</a:t>
            </a:r>
          </a:p>
          <a:p>
            <a:endParaRPr lang="en-US" b="0" dirty="0"/>
          </a:p>
          <a:p>
            <a:r>
              <a:rPr lang="en-US" b="0" dirty="0"/>
              <a:t>We want to create a Safety and Innovation Zone of 500 linear feet in the downtown neighborhood from Main to 1</a:t>
            </a:r>
            <a:r>
              <a:rPr lang="en-US" b="0" baseline="30000" dirty="0"/>
              <a:t>st</a:t>
            </a:r>
            <a:r>
              <a:rPr lang="en-US" b="0" dirty="0"/>
              <a:t> along Broadway where our energy partner owns the streetlights. We require that facial recognition capability should never be available and there should be no video storage of any kind with the exception of access for the police to review any illegal activity. We want to determine density of people in this public space so that we may communicate to other visitors in their home or on their cell phone. Over time, the system should learn pedestrian patterns and make recommendations for at risk populations avoiding crowds to visit the zone for retail, restaurant, and grocery store shopping. The system should work regardless of natural light. </a:t>
            </a:r>
          </a:p>
          <a:p>
            <a:endParaRPr lang="en-US" b="0" dirty="0"/>
          </a:p>
          <a:p>
            <a:r>
              <a:rPr lang="en-US" b="0" dirty="0"/>
              <a:t>From this use case, technical and technology providers may respond with documents based on your inquiry that can deploy fiber-backed sensors with edge processing that determine numbers of pedestrians in the zone. </a:t>
            </a:r>
          </a:p>
          <a:p>
            <a:endParaRPr lang="en-US" b="0" dirty="0"/>
          </a:p>
          <a:p>
            <a:r>
              <a:rPr lang="en-US" dirty="0">
                <a:hlinkClick r:id="rId3"/>
              </a:rPr>
              <a:t>https://www.us-ignite.org/wp-content/uploads/2019/10/Innovation-in-Red-Wing.pdf</a:t>
            </a:r>
            <a:r>
              <a:rPr lang="en-US" dirty="0"/>
              <a:t> </a:t>
            </a:r>
          </a:p>
          <a:p>
            <a:r>
              <a:rPr lang="en-US" dirty="0"/>
              <a:t>Read</a:t>
            </a:r>
            <a:r>
              <a:rPr lang="en-US" b="0" dirty="0"/>
              <a:t> this to see how a rural community rallied partners and employers to create advanced workforce development and training opportunities. </a:t>
            </a:r>
          </a:p>
          <a:p>
            <a:endParaRPr lang="en-US" dirty="0"/>
          </a:p>
          <a:p>
            <a:r>
              <a:rPr lang="en-US" dirty="0"/>
              <a:t> </a:t>
            </a:r>
          </a:p>
        </p:txBody>
      </p:sp>
      <p:sp>
        <p:nvSpPr>
          <p:cNvPr id="4" name="Slide Number Placeholder 3"/>
          <p:cNvSpPr>
            <a:spLocks noGrp="1"/>
          </p:cNvSpPr>
          <p:nvPr>
            <p:ph type="sldNum" sz="quarter" idx="5"/>
          </p:nvPr>
        </p:nvSpPr>
        <p:spPr/>
        <p:txBody>
          <a:bodyPr/>
          <a:lstStyle/>
          <a:p>
            <a:fld id="{0EA524FD-BC5B-489F-8501-2FF87417A3FC}" type="slidenum">
              <a:rPr lang="en-US" smtClean="0"/>
              <a:t>23</a:t>
            </a:fld>
            <a:endParaRPr lang="en-US"/>
          </a:p>
        </p:txBody>
      </p:sp>
    </p:spTree>
    <p:extLst>
      <p:ext uri="{BB962C8B-B14F-4D97-AF65-F5344CB8AC3E}">
        <p14:creationId xmlns:p14="http://schemas.microsoft.com/office/powerpoint/2010/main" val="424156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else is doing something like this and who can you talk to about project challenges, anticipated outcomes and lessons learned? What did they or will they share with you?</a:t>
            </a:r>
          </a:p>
          <a:p>
            <a:endParaRPr lang="en-US" dirty="0"/>
          </a:p>
          <a:p>
            <a:r>
              <a:rPr lang="en-US" sz="1200" b="0" i="0" kern="1200" dirty="0">
                <a:solidFill>
                  <a:schemeClr val="tx1"/>
                </a:solidFill>
                <a:effectLst/>
                <a:latin typeface="+mn-lt"/>
                <a:ea typeface="+mn-ea"/>
                <a:cs typeface="+mn-cs"/>
              </a:rPr>
              <a:t>Think about projects that you’ve completed in the past. Why was this project memorable? Good or bad impact? Why did the project (or didn't it) last?</a:t>
            </a:r>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24</a:t>
            </a:fld>
            <a:endParaRPr lang="en-US"/>
          </a:p>
        </p:txBody>
      </p:sp>
    </p:spTree>
    <p:extLst>
      <p:ext uri="{BB962C8B-B14F-4D97-AF65-F5344CB8AC3E}">
        <p14:creationId xmlns:p14="http://schemas.microsoft.com/office/powerpoint/2010/main" val="136035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will fund this opportunity? If you can’t find an immediate source of funding, who else can you talk with in your peer network?</a:t>
            </a:r>
          </a:p>
        </p:txBody>
      </p:sp>
      <p:sp>
        <p:nvSpPr>
          <p:cNvPr id="4" name="Slide Number Placeholder 3"/>
          <p:cNvSpPr>
            <a:spLocks noGrp="1"/>
          </p:cNvSpPr>
          <p:nvPr>
            <p:ph type="sldNum" sz="quarter" idx="5"/>
          </p:nvPr>
        </p:nvSpPr>
        <p:spPr/>
        <p:txBody>
          <a:bodyPr/>
          <a:lstStyle/>
          <a:p>
            <a:fld id="{0EA524FD-BC5B-489F-8501-2FF87417A3FC}" type="slidenum">
              <a:rPr lang="en-US" smtClean="0"/>
              <a:t>25</a:t>
            </a:fld>
            <a:endParaRPr lang="en-US"/>
          </a:p>
        </p:txBody>
      </p:sp>
    </p:spTree>
    <p:extLst>
      <p:ext uri="{BB962C8B-B14F-4D97-AF65-F5344CB8AC3E}">
        <p14:creationId xmlns:p14="http://schemas.microsoft.com/office/powerpoint/2010/main" val="280417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review of available proposals do you need additional information to prepare a successful application for funding?</a:t>
            </a:r>
          </a:p>
        </p:txBody>
      </p:sp>
      <p:sp>
        <p:nvSpPr>
          <p:cNvPr id="4" name="Slide Number Placeholder 3"/>
          <p:cNvSpPr>
            <a:spLocks noGrp="1"/>
          </p:cNvSpPr>
          <p:nvPr>
            <p:ph type="sldNum" sz="quarter" idx="5"/>
          </p:nvPr>
        </p:nvSpPr>
        <p:spPr/>
        <p:txBody>
          <a:bodyPr/>
          <a:lstStyle/>
          <a:p>
            <a:fld id="{0EA524FD-BC5B-489F-8501-2FF87417A3FC}" type="slidenum">
              <a:rPr lang="en-US" smtClean="0"/>
              <a:t>26</a:t>
            </a:fld>
            <a:endParaRPr lang="en-US"/>
          </a:p>
        </p:txBody>
      </p:sp>
    </p:spTree>
    <p:extLst>
      <p:ext uri="{BB962C8B-B14F-4D97-AF65-F5344CB8AC3E}">
        <p14:creationId xmlns:p14="http://schemas.microsoft.com/office/powerpoint/2010/main" val="191509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 Ignite is accelerating the smart city movement – and creating value for an entire ecosystem – by guiding communities into the connected future, creating a path for private sector growth, and advancing technology research that’s at the heart of smart city development.</a:t>
            </a:r>
          </a:p>
          <a:p>
            <a:r>
              <a:rPr lang="en-US" sz="1200" b="0" i="0" kern="1200" dirty="0">
                <a:solidFill>
                  <a:schemeClr val="tx1"/>
                </a:solidFill>
                <a:effectLst/>
                <a:latin typeface="+mn-lt"/>
                <a:ea typeface="+mn-ea"/>
                <a:cs typeface="+mn-cs"/>
              </a:rPr>
              <a:t>As US Ignite’s Director of Community Development, I support our partnership efforts across more than 30 rural and urban communities with a wide array of shared objectives, governance structures, and high-value partnerships. This initiative engages many leading infrastructure, academic, nonprofit, and government entities. Working together, we to encourage broad utilization of advanced applications and next-generation networks that improve quality of life, create jobs, and drive economic activity. Prior to this role, I helped startup an FCC-supported nonprofit that connected millions of families with low-cost internet and served as Vice President of Programs for a global, digital inclusion nonprofit organization. </a:t>
            </a:r>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2</a:t>
            </a:fld>
            <a:endParaRPr lang="en-US"/>
          </a:p>
        </p:txBody>
      </p:sp>
    </p:spTree>
    <p:extLst>
      <p:ext uri="{BB962C8B-B14F-4D97-AF65-F5344CB8AC3E}">
        <p14:creationId xmlns:p14="http://schemas.microsoft.com/office/powerpoint/2010/main" val="372349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3</a:t>
            </a:fld>
            <a:endParaRPr lang="en-US"/>
          </a:p>
        </p:txBody>
      </p:sp>
    </p:spTree>
    <p:extLst>
      <p:ext uri="{BB962C8B-B14F-4D97-AF65-F5344CB8AC3E}">
        <p14:creationId xmlns:p14="http://schemas.microsoft.com/office/powerpoint/2010/main" val="196558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chemeClr val="tx1"/>
                </a:solidFill>
                <a:latin typeface="+mn-lt"/>
                <a:cs typeface="+mn-cs"/>
              </a:rPr>
              <a:t>Mission: “Leveraging advanced wireless and wired networks, the St Pete Innovation District will continue to drive jobs and startups in targeted industries (i.e., data analytics, healthcare, marine science, and fintech) and expand the innovation activities.” </a:t>
            </a:r>
          </a:p>
          <a:p>
            <a:pPr rtl="0" fontAlgn="base"/>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In St Pete, this work proves that it's as much about the </a:t>
            </a:r>
            <a:r>
              <a:rPr lang="en-US" sz="1200" b="1" dirty="0"/>
              <a:t>quality of the partnership, not just the proposals</a:t>
            </a:r>
            <a:r>
              <a:rPr lang="en-US" sz="1200" dirty="0"/>
              <a:t>. </a:t>
            </a:r>
          </a:p>
          <a:p>
            <a:pPr rtl="0" fontAlgn="base"/>
            <a:endParaRPr lang="en-US" dirty="0"/>
          </a:p>
        </p:txBody>
      </p:sp>
      <p:sp>
        <p:nvSpPr>
          <p:cNvPr id="4" name="Slide Number Placeholder 3"/>
          <p:cNvSpPr>
            <a:spLocks noGrp="1"/>
          </p:cNvSpPr>
          <p:nvPr>
            <p:ph type="sldNum" sz="quarter" idx="5"/>
          </p:nvPr>
        </p:nvSpPr>
        <p:spPr/>
        <p:txBody>
          <a:bodyPr/>
          <a:lstStyle/>
          <a:p>
            <a:fld id="{F2460517-2DAD-284C-A4CE-27646153A0A4}" type="slidenum">
              <a:rPr lang="en-US" smtClean="0"/>
              <a:pPr/>
              <a:t>5</a:t>
            </a:fld>
            <a:endParaRPr lang="en-US"/>
          </a:p>
        </p:txBody>
      </p:sp>
    </p:spTree>
    <p:extLst>
      <p:ext uri="{BB962C8B-B14F-4D97-AF65-F5344CB8AC3E}">
        <p14:creationId xmlns:p14="http://schemas.microsoft.com/office/powerpoint/2010/main" val="309650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costs inflated by some cities buying back their streetlights, skewing their costs. </a:t>
            </a:r>
          </a:p>
          <a:p>
            <a:r>
              <a:rPr lang="en-US" sz="1200" kern="1200" dirty="0">
                <a:solidFill>
                  <a:schemeClr val="tx1"/>
                </a:solidFill>
                <a:effectLst/>
                <a:latin typeface="+mn-lt"/>
                <a:ea typeface="+mn-ea"/>
                <a:cs typeface="+mn-cs"/>
              </a:rPr>
              <a:t>Cost advantage is combined Streetlight and smart device saves truck rolls and layering makes sense.</a:t>
            </a:r>
          </a:p>
          <a:p>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6</a:t>
            </a:fld>
            <a:endParaRPr lang="en-US"/>
          </a:p>
        </p:txBody>
      </p:sp>
    </p:spTree>
    <p:extLst>
      <p:ext uri="{BB962C8B-B14F-4D97-AF65-F5344CB8AC3E}">
        <p14:creationId xmlns:p14="http://schemas.microsoft.com/office/powerpoint/2010/main" val="329334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7</a:t>
            </a:fld>
            <a:endParaRPr lang="en-US"/>
          </a:p>
        </p:txBody>
      </p:sp>
    </p:spTree>
    <p:extLst>
      <p:ext uri="{BB962C8B-B14F-4D97-AF65-F5344CB8AC3E}">
        <p14:creationId xmlns:p14="http://schemas.microsoft.com/office/powerpoint/2010/main" val="327822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900" b="1" dirty="0"/>
              <a:t>Community-Wide Engagement: </a:t>
            </a:r>
            <a:r>
              <a:rPr lang="en-US" sz="1900" dirty="0"/>
              <a:t>US Ignite partnered with local leaders to establish a steering group that included local government CIOs, mayors, university researchers, and leading technology companies. This group created organizational alignment and drove commitment to smart city initiatives including the Smart City Hack, smart Workforce Development, and Urban </a:t>
            </a:r>
            <a:r>
              <a:rPr lang="en-US" sz="1900" dirty="0" err="1"/>
              <a:t>iLabs</a:t>
            </a:r>
            <a:r>
              <a:rPr lang="en-US" sz="1900" dirty="0"/>
              <a:t>.</a:t>
            </a:r>
          </a:p>
          <a:p>
            <a:pPr rtl="0" fontAlgn="base"/>
            <a:r>
              <a:rPr lang="en-US" sz="1900" b="1" dirty="0"/>
              <a:t>Community Network Infrastructure Enhancement</a:t>
            </a:r>
            <a:r>
              <a:rPr lang="en-US" sz="1900" dirty="0"/>
              <a:t>: Partnership with </a:t>
            </a:r>
            <a:r>
              <a:rPr lang="en-US" sz="1900" b="1" dirty="0"/>
              <a:t>Cable Provider </a:t>
            </a:r>
            <a:r>
              <a:rPr lang="en-US" sz="1900" dirty="0"/>
              <a:t>ensured deployment of gigabit infrastructure at local innovation hubs and local innovation community centers.</a:t>
            </a:r>
          </a:p>
          <a:p>
            <a:pPr rtl="0" fontAlgn="base"/>
            <a:endParaRPr lang="en-US" sz="1900" dirty="0"/>
          </a:p>
          <a:p>
            <a:pPr marL="285750" indent="-285750">
              <a:buFont typeface="Arial" panose="020B0604020202020204" pitchFamily="34" charset="0"/>
              <a:buChar char="•"/>
            </a:pPr>
            <a:r>
              <a:rPr lang="en-US" sz="2000" dirty="0">
                <a:solidFill>
                  <a:schemeClr val="tx1"/>
                </a:solidFill>
                <a:latin typeface="+mn-lt"/>
                <a:cs typeface="Calibri"/>
              </a:rPr>
              <a:t>Developed a smart community plan</a:t>
            </a:r>
          </a:p>
          <a:p>
            <a:pPr marL="285750" indent="-285750">
              <a:buFont typeface="Arial" panose="020B0604020202020204" pitchFamily="34" charset="0"/>
              <a:buChar char="•"/>
            </a:pPr>
            <a:r>
              <a:rPr lang="en-US" sz="2000" dirty="0">
                <a:solidFill>
                  <a:schemeClr val="tx1"/>
                </a:solidFill>
                <a:latin typeface="+mn-lt"/>
                <a:cs typeface="Calibri"/>
              </a:rPr>
              <a:t>Held reverse pitches and hackathons to drive innovation and job creation (e.g., waste mgmt., traffic congestion)</a:t>
            </a:r>
          </a:p>
          <a:p>
            <a:pPr marL="285750" indent="-285750">
              <a:buFont typeface="Arial" panose="020B0604020202020204" pitchFamily="34" charset="0"/>
              <a:buChar char="•"/>
            </a:pPr>
            <a:r>
              <a:rPr lang="en-US" sz="2000" dirty="0">
                <a:solidFill>
                  <a:schemeClr val="tx1"/>
                </a:solidFill>
                <a:latin typeface="+mn-lt"/>
                <a:cs typeface="Calibri"/>
              </a:rPr>
              <a:t>$6M DOT grant win</a:t>
            </a:r>
          </a:p>
          <a:p>
            <a:pPr marL="342900"/>
            <a:r>
              <a:rPr lang="en-US" sz="2000" dirty="0">
                <a:solidFill>
                  <a:schemeClr val="tx1"/>
                </a:solidFill>
                <a:latin typeface="+mn-lt"/>
                <a:cs typeface="+mn-cs"/>
              </a:rPr>
              <a:t>Enhanced community engagement &amp; infrastructure </a:t>
            </a:r>
          </a:p>
          <a:p>
            <a:pPr marL="342900"/>
            <a:endParaRPr lang="en-US" sz="2000" dirty="0">
              <a:solidFill>
                <a:schemeClr val="tx1"/>
              </a:solidFill>
              <a:latin typeface="+mn-lt"/>
              <a:cs typeface="+mn-cs"/>
            </a:endParaRPr>
          </a:p>
          <a:p>
            <a:pPr marL="342900"/>
            <a:r>
              <a:rPr lang="en-US" sz="2000" dirty="0">
                <a:solidFill>
                  <a:schemeClr val="tx1"/>
                </a:solidFill>
              </a:rPr>
              <a:t>“Becoming “smart” was not a single project, but rather a continual process of utilizing technology to improve government efficiency, enhance individual well-being, and solve complex problems.” </a:t>
            </a:r>
            <a:endParaRPr lang="en-US" sz="2000" dirty="0">
              <a:solidFill>
                <a:schemeClr val="tx1"/>
              </a:solidFill>
              <a:latin typeface="+mn-lt"/>
              <a:cs typeface="+mn-cs"/>
            </a:endParaRPr>
          </a:p>
          <a:p>
            <a:pPr rtl="0" fontAlgn="base"/>
            <a:endParaRPr lang="en-US" sz="1900" dirty="0"/>
          </a:p>
        </p:txBody>
      </p:sp>
      <p:sp>
        <p:nvSpPr>
          <p:cNvPr id="4" name="Slide Number Placeholder 3"/>
          <p:cNvSpPr>
            <a:spLocks noGrp="1"/>
          </p:cNvSpPr>
          <p:nvPr>
            <p:ph type="sldNum" sz="quarter" idx="5"/>
          </p:nvPr>
        </p:nvSpPr>
        <p:spPr/>
        <p:txBody>
          <a:bodyPr/>
          <a:lstStyle/>
          <a:p>
            <a:fld id="{F2460517-2DAD-284C-A4CE-27646153A0A4}" type="slidenum">
              <a:rPr lang="en-US" smtClean="0"/>
              <a:pPr/>
              <a:t>8</a:t>
            </a:fld>
            <a:endParaRPr lang="en-US"/>
          </a:p>
        </p:txBody>
      </p:sp>
    </p:spTree>
    <p:extLst>
      <p:ext uri="{BB962C8B-B14F-4D97-AF65-F5344CB8AC3E}">
        <p14:creationId xmlns:p14="http://schemas.microsoft.com/office/powerpoint/2010/main" val="49942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11</a:t>
            </a:fld>
            <a:endParaRPr lang="en-US"/>
          </a:p>
        </p:txBody>
      </p:sp>
    </p:spTree>
    <p:extLst>
      <p:ext uri="{BB962C8B-B14F-4D97-AF65-F5344CB8AC3E}">
        <p14:creationId xmlns:p14="http://schemas.microsoft.com/office/powerpoint/2010/main" val="116801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Different communities have different priorities. Why will your community undertake a digital transformation? Under these topic areas (or in another area) what specific priority area do you have in your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For example: </a:t>
            </a:r>
            <a:r>
              <a:rPr lang="en-US" sz="1200" dirty="0"/>
              <a:t>Within Digital Divide, do you want to increase access for small businesses in an innovation zone, last mile services to underserved areas, support access to fiber for anchor education institutions? </a:t>
            </a:r>
          </a:p>
          <a:p>
            <a:endParaRPr lang="en-US" dirty="0"/>
          </a:p>
        </p:txBody>
      </p:sp>
      <p:sp>
        <p:nvSpPr>
          <p:cNvPr id="4" name="Slide Number Placeholder 3"/>
          <p:cNvSpPr>
            <a:spLocks noGrp="1"/>
          </p:cNvSpPr>
          <p:nvPr>
            <p:ph type="sldNum" sz="quarter" idx="5"/>
          </p:nvPr>
        </p:nvSpPr>
        <p:spPr/>
        <p:txBody>
          <a:bodyPr/>
          <a:lstStyle/>
          <a:p>
            <a:fld id="{0EA524FD-BC5B-489F-8501-2FF87417A3FC}" type="slidenum">
              <a:rPr lang="en-US" smtClean="0"/>
              <a:t>12</a:t>
            </a:fld>
            <a:endParaRPr lang="en-US"/>
          </a:p>
        </p:txBody>
      </p:sp>
    </p:spTree>
    <p:extLst>
      <p:ext uri="{BB962C8B-B14F-4D97-AF65-F5344CB8AC3E}">
        <p14:creationId xmlns:p14="http://schemas.microsoft.com/office/powerpoint/2010/main" val="251901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FC0-B5AD-4BD0-9707-5D8C542A0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85C26-E473-49F9-B57F-041F91F87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AC9C7F-CCE1-4DCC-B6E8-39ED77E7E2DD}"/>
              </a:ext>
            </a:extLst>
          </p:cNvPr>
          <p:cNvSpPr>
            <a:spLocks noGrp="1"/>
          </p:cNvSpPr>
          <p:nvPr>
            <p:ph type="dt" sz="half" idx="10"/>
          </p:nvPr>
        </p:nvSpPr>
        <p:spPr/>
        <p:txBody>
          <a:bodyPr/>
          <a:lstStyle/>
          <a:p>
            <a:fld id="{D5061735-AD21-4C82-AA8D-273646FE9D13}" type="datetime1">
              <a:rPr lang="en-US" smtClean="0"/>
              <a:t>8/3/2020</a:t>
            </a:fld>
            <a:endParaRPr lang="en-US"/>
          </a:p>
        </p:txBody>
      </p:sp>
      <p:sp>
        <p:nvSpPr>
          <p:cNvPr id="5" name="Footer Placeholder 4">
            <a:extLst>
              <a:ext uri="{FF2B5EF4-FFF2-40B4-BE49-F238E27FC236}">
                <a16:creationId xmlns:a16="http://schemas.microsoft.com/office/drawing/2014/main" id="{9C7F61D5-00A4-4D1B-B9F1-3D0F1A959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FD21D-EDCD-4856-851C-27BDDDE1940F}"/>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118631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004D-2D03-4299-BFF6-8FD4024A03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1EA274-CFE4-4E95-8883-6D077A52D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348AD-CF2B-46B8-A2AF-328825B59508}"/>
              </a:ext>
            </a:extLst>
          </p:cNvPr>
          <p:cNvSpPr>
            <a:spLocks noGrp="1"/>
          </p:cNvSpPr>
          <p:nvPr>
            <p:ph type="dt" sz="half" idx="10"/>
          </p:nvPr>
        </p:nvSpPr>
        <p:spPr/>
        <p:txBody>
          <a:bodyPr/>
          <a:lstStyle/>
          <a:p>
            <a:fld id="{F1E04017-E94E-465E-912E-8D743EABA276}" type="datetime1">
              <a:rPr lang="en-US" smtClean="0"/>
              <a:t>8/3/2020</a:t>
            </a:fld>
            <a:endParaRPr lang="en-US"/>
          </a:p>
        </p:txBody>
      </p:sp>
      <p:sp>
        <p:nvSpPr>
          <p:cNvPr id="5" name="Footer Placeholder 4">
            <a:extLst>
              <a:ext uri="{FF2B5EF4-FFF2-40B4-BE49-F238E27FC236}">
                <a16:creationId xmlns:a16="http://schemas.microsoft.com/office/drawing/2014/main" id="{33B480D5-4CA4-47DC-B2C4-2BF77E479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02C1B-9DB7-4DF0-B60C-E4BA6F26B7EA}"/>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400397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D93DE-E57D-4308-BBE6-8AE22BA289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622F-73C9-43AC-83BE-5FC61A92AF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8E799-DF2E-4D27-870F-97E456D95FE5}"/>
              </a:ext>
            </a:extLst>
          </p:cNvPr>
          <p:cNvSpPr>
            <a:spLocks noGrp="1"/>
          </p:cNvSpPr>
          <p:nvPr>
            <p:ph type="dt" sz="half" idx="10"/>
          </p:nvPr>
        </p:nvSpPr>
        <p:spPr/>
        <p:txBody>
          <a:bodyPr/>
          <a:lstStyle/>
          <a:p>
            <a:fld id="{C1E1F8C6-ED34-44CD-B71C-B08E936FE41B}" type="datetime1">
              <a:rPr lang="en-US" smtClean="0"/>
              <a:t>8/3/2020</a:t>
            </a:fld>
            <a:endParaRPr lang="en-US"/>
          </a:p>
        </p:txBody>
      </p:sp>
      <p:sp>
        <p:nvSpPr>
          <p:cNvPr id="5" name="Footer Placeholder 4">
            <a:extLst>
              <a:ext uri="{FF2B5EF4-FFF2-40B4-BE49-F238E27FC236}">
                <a16:creationId xmlns:a16="http://schemas.microsoft.com/office/drawing/2014/main" id="{C752F45A-C265-4EA2-AF57-6C305803E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F56F6-C187-4CBE-8BD8-F0BDB2FD9ACD}"/>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114095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609620" y="273049"/>
            <a:ext cx="4011085" cy="1162052"/>
          </a:xfrm>
          <a:prstGeom prst="rect">
            <a:avLst/>
          </a:prstGeom>
        </p:spPr>
        <p:txBody>
          <a:bodyPr anchor="b">
            <a:normAutofit/>
          </a:bodyPr>
          <a:lstStyle>
            <a:lvl1pPr algn="l">
              <a:defRPr sz="4000">
                <a:solidFill>
                  <a:schemeClr val="bg1"/>
                </a:solidFill>
                <a:latin typeface="Calibri"/>
                <a:ea typeface="Calibri"/>
                <a:cs typeface="Calibri"/>
                <a:sym typeface="Calibri"/>
              </a:defRPr>
            </a:lvl1pPr>
          </a:lstStyle>
          <a:p>
            <a:r>
              <a:t>Title Text</a:t>
            </a:r>
          </a:p>
        </p:txBody>
      </p:sp>
      <p:sp>
        <p:nvSpPr>
          <p:cNvPr id="73" name="Shape 73"/>
          <p:cNvSpPr>
            <a:spLocks noGrp="1"/>
          </p:cNvSpPr>
          <p:nvPr>
            <p:ph type="body" idx="1"/>
          </p:nvPr>
        </p:nvSpPr>
        <p:spPr>
          <a:xfrm>
            <a:off x="4766733" y="273060"/>
            <a:ext cx="6815667" cy="5853115"/>
          </a:xfrm>
          <a:prstGeom prst="rect">
            <a:avLst/>
          </a:prstGeom>
        </p:spPr>
        <p:txBody>
          <a:bodyPr/>
          <a:lstStyle>
            <a:lvl1pPr>
              <a:defRPr sz="2800">
                <a:solidFill>
                  <a:schemeClr val="bg1"/>
                </a:solidFill>
                <a:latin typeface="Calibri" panose="020F0502020204030204" pitchFamily="34" charset="0"/>
                <a:cs typeface="Calibri" panose="020F0502020204030204" pitchFamily="34" charset="0"/>
              </a:defRPr>
            </a:lvl1pPr>
            <a:lvl2pPr>
              <a:defRPr sz="2800">
                <a:solidFill>
                  <a:schemeClr val="bg1"/>
                </a:solidFill>
                <a:latin typeface="Calibri" panose="020F0502020204030204" pitchFamily="34" charset="0"/>
                <a:cs typeface="Calibri" panose="020F0502020204030204" pitchFamily="34" charset="0"/>
              </a:defRPr>
            </a:lvl2pPr>
            <a:lvl3pPr>
              <a:defRPr sz="2800">
                <a:solidFill>
                  <a:schemeClr val="bg1"/>
                </a:solidFill>
                <a:latin typeface="Calibri" panose="020F0502020204030204" pitchFamily="34" charset="0"/>
                <a:cs typeface="Calibri" panose="020F0502020204030204" pitchFamily="34" charset="0"/>
              </a:defRPr>
            </a:lvl3pPr>
            <a:lvl4pPr>
              <a:defRPr sz="2800">
                <a:solidFill>
                  <a:schemeClr val="bg1"/>
                </a:solidFill>
                <a:latin typeface="Calibri" panose="020F0502020204030204" pitchFamily="34" charset="0"/>
                <a:cs typeface="Calibri" panose="020F0502020204030204" pitchFamily="34" charset="0"/>
              </a:defRPr>
            </a:lvl4pPr>
            <a:lvl5pPr>
              <a:defRPr sz="2800">
                <a:solidFill>
                  <a:schemeClr val="bg1"/>
                </a:solidFill>
                <a:latin typeface="Calibri" panose="020F0502020204030204" pitchFamily="34" charset="0"/>
                <a:cs typeface="Calibri" panose="020F0502020204030204" pitchFamily="34" charset="0"/>
              </a:defRPr>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609619" y="1435104"/>
            <a:ext cx="4011087" cy="4691063"/>
          </a:xfrm>
          <a:prstGeom prst="rect">
            <a:avLst/>
          </a:prstGeom>
        </p:spPr>
        <p:txBody>
          <a:bodyPr/>
          <a:lstStyle>
            <a:lvl1pPr marL="0" indent="0">
              <a:spcBef>
                <a:spcPts val="400"/>
              </a:spcBef>
              <a:buSzTx/>
              <a:buFontTx/>
              <a:buNone/>
              <a:defRPr sz="1400">
                <a:solidFill>
                  <a:schemeClr val="bg1"/>
                </a:solidFill>
                <a:latin typeface="Calibri" panose="020F0502020204030204" pitchFamily="34" charset="0"/>
                <a:cs typeface="Calibri" panose="020F0502020204030204" pitchFamily="34" charset="0"/>
              </a:defRPr>
            </a:lvl1pPr>
          </a:lstStyle>
          <a:p>
            <a:pPr marL="0" indent="0">
              <a:spcBef>
                <a:spcPts val="300"/>
              </a:spcBef>
              <a:buSzTx/>
              <a:buFontTx/>
              <a:buNone/>
              <a:defRPr sz="1400"/>
            </a:pPr>
            <a:endParaRPr/>
          </a:p>
        </p:txBody>
      </p:sp>
      <p:sp>
        <p:nvSpPr>
          <p:cNvPr id="75" name="Shape 75"/>
          <p:cNvSpPr>
            <a:spLocks noGrp="1"/>
          </p:cNvSpPr>
          <p:nvPr>
            <p:ph type="sldNum" sz="quarter" idx="2"/>
          </p:nvPr>
        </p:nvSpPr>
        <p:spPr>
          <a:xfrm>
            <a:off x="11174035" y="6114262"/>
            <a:ext cx="816731" cy="84930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46358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4384-8B75-4878-85B9-8AE31CC956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69A12-8CFD-46B1-9B4C-462F52B274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7B92-D507-4E85-A877-BA73DEDDC86A}"/>
              </a:ext>
            </a:extLst>
          </p:cNvPr>
          <p:cNvSpPr>
            <a:spLocks noGrp="1"/>
          </p:cNvSpPr>
          <p:nvPr>
            <p:ph type="dt" sz="half" idx="10"/>
          </p:nvPr>
        </p:nvSpPr>
        <p:spPr/>
        <p:txBody>
          <a:bodyPr/>
          <a:lstStyle/>
          <a:p>
            <a:fld id="{A266785C-04DF-4AD7-8BF9-E01D011C79EE}" type="datetime1">
              <a:rPr lang="en-US" smtClean="0"/>
              <a:t>8/3/2020</a:t>
            </a:fld>
            <a:endParaRPr lang="en-US"/>
          </a:p>
        </p:txBody>
      </p:sp>
      <p:sp>
        <p:nvSpPr>
          <p:cNvPr id="5" name="Footer Placeholder 4">
            <a:extLst>
              <a:ext uri="{FF2B5EF4-FFF2-40B4-BE49-F238E27FC236}">
                <a16:creationId xmlns:a16="http://schemas.microsoft.com/office/drawing/2014/main" id="{44515C8C-6A70-4717-9A70-3D7F42BC42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A809E0-EF74-4735-9EDF-2EE974B49A4D}"/>
              </a:ext>
            </a:extLst>
          </p:cNvPr>
          <p:cNvSpPr>
            <a:spLocks noGrp="1"/>
          </p:cNvSpPr>
          <p:nvPr>
            <p:ph type="sldNum" sz="quarter" idx="12"/>
          </p:nvPr>
        </p:nvSpPr>
        <p:spPr/>
        <p:txBody>
          <a:bodyPr/>
          <a:lstStyle/>
          <a:p>
            <a:fld id="{5C558CF8-4171-4B1E-A707-462EAE47D052}" type="slidenum">
              <a:rPr lang="en-US" smtClean="0"/>
              <a:t>‹#›</a:t>
            </a:fld>
            <a:endParaRPr lang="en-US" dirty="0"/>
          </a:p>
        </p:txBody>
      </p:sp>
    </p:spTree>
    <p:extLst>
      <p:ext uri="{BB962C8B-B14F-4D97-AF65-F5344CB8AC3E}">
        <p14:creationId xmlns:p14="http://schemas.microsoft.com/office/powerpoint/2010/main" val="36956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8C63-7BE7-4574-A41E-234899614D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96ED4-DDA6-4FFC-AB50-23E83CEA9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37A7E-6BC0-482F-9160-9C43E2D7A030}"/>
              </a:ext>
            </a:extLst>
          </p:cNvPr>
          <p:cNvSpPr>
            <a:spLocks noGrp="1"/>
          </p:cNvSpPr>
          <p:nvPr>
            <p:ph type="dt" sz="half" idx="10"/>
          </p:nvPr>
        </p:nvSpPr>
        <p:spPr/>
        <p:txBody>
          <a:bodyPr/>
          <a:lstStyle/>
          <a:p>
            <a:fld id="{0F3AE527-2DF8-41CE-B6DD-D4ADDE030BA5}" type="datetime1">
              <a:rPr lang="en-US" smtClean="0"/>
              <a:t>8/3/2020</a:t>
            </a:fld>
            <a:endParaRPr lang="en-US"/>
          </a:p>
        </p:txBody>
      </p:sp>
      <p:sp>
        <p:nvSpPr>
          <p:cNvPr id="5" name="Footer Placeholder 4">
            <a:extLst>
              <a:ext uri="{FF2B5EF4-FFF2-40B4-BE49-F238E27FC236}">
                <a16:creationId xmlns:a16="http://schemas.microsoft.com/office/drawing/2014/main" id="{AB7895CC-CA7F-4930-8715-DFE8CEC2E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8D551-BD90-4775-8786-576987BE48CE}"/>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118067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3D82-301D-4E51-93BA-0231628B4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3226E-1121-46E5-8F12-5E54BA295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A4E99-45D8-44B7-984C-EBE13FB1B1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FCCC8-D0EA-4414-8FB5-335043022F41}"/>
              </a:ext>
            </a:extLst>
          </p:cNvPr>
          <p:cNvSpPr>
            <a:spLocks noGrp="1"/>
          </p:cNvSpPr>
          <p:nvPr>
            <p:ph type="dt" sz="half" idx="10"/>
          </p:nvPr>
        </p:nvSpPr>
        <p:spPr/>
        <p:txBody>
          <a:bodyPr/>
          <a:lstStyle/>
          <a:p>
            <a:fld id="{3F3937B4-3FE2-4400-BD05-252E2E991024}" type="datetime1">
              <a:rPr lang="en-US" smtClean="0"/>
              <a:t>8/3/2020</a:t>
            </a:fld>
            <a:endParaRPr lang="en-US"/>
          </a:p>
        </p:txBody>
      </p:sp>
      <p:sp>
        <p:nvSpPr>
          <p:cNvPr id="6" name="Footer Placeholder 5">
            <a:extLst>
              <a:ext uri="{FF2B5EF4-FFF2-40B4-BE49-F238E27FC236}">
                <a16:creationId xmlns:a16="http://schemas.microsoft.com/office/drawing/2014/main" id="{D7837213-C55E-42A0-AF03-6FC460B94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23DB6-33AA-459A-8EB8-7B473B2840F4}"/>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2719191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462D-8BD3-4D88-A5EC-A2D4BC9153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F09DB4-5815-4B8D-BBEA-48A354811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E88F1-DA1A-465E-B5C1-2B944AA2C8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C512DF-0ED7-45CF-B2AD-05ECDB5D0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520D7-22A6-44B0-8228-CB9546817B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66BEEE-8703-41DD-A497-60A1BFC14CD2}"/>
              </a:ext>
            </a:extLst>
          </p:cNvPr>
          <p:cNvSpPr>
            <a:spLocks noGrp="1"/>
          </p:cNvSpPr>
          <p:nvPr>
            <p:ph type="dt" sz="half" idx="10"/>
          </p:nvPr>
        </p:nvSpPr>
        <p:spPr/>
        <p:txBody>
          <a:bodyPr/>
          <a:lstStyle/>
          <a:p>
            <a:fld id="{B745BC34-10DF-4E14-98CA-44C8316BF191}" type="datetime1">
              <a:rPr lang="en-US" smtClean="0"/>
              <a:t>8/3/2020</a:t>
            </a:fld>
            <a:endParaRPr lang="en-US"/>
          </a:p>
        </p:txBody>
      </p:sp>
      <p:sp>
        <p:nvSpPr>
          <p:cNvPr id="8" name="Footer Placeholder 7">
            <a:extLst>
              <a:ext uri="{FF2B5EF4-FFF2-40B4-BE49-F238E27FC236}">
                <a16:creationId xmlns:a16="http://schemas.microsoft.com/office/drawing/2014/main" id="{D07295D2-20E5-4697-931F-858755893C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7DC7B9-3401-429D-A676-BC0BA494DD3F}"/>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20748840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A113-C6B7-427B-B0C8-D9B137203F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62D70-BE27-49D5-B076-8FC7CDE46765}"/>
              </a:ext>
            </a:extLst>
          </p:cNvPr>
          <p:cNvSpPr>
            <a:spLocks noGrp="1"/>
          </p:cNvSpPr>
          <p:nvPr>
            <p:ph type="dt" sz="half" idx="10"/>
          </p:nvPr>
        </p:nvSpPr>
        <p:spPr/>
        <p:txBody>
          <a:bodyPr/>
          <a:lstStyle/>
          <a:p>
            <a:fld id="{82FA0F9B-0101-478C-BF70-86C3DC460DFF}" type="datetime1">
              <a:rPr lang="en-US" smtClean="0"/>
              <a:t>8/3/2020</a:t>
            </a:fld>
            <a:endParaRPr lang="en-US"/>
          </a:p>
        </p:txBody>
      </p:sp>
      <p:sp>
        <p:nvSpPr>
          <p:cNvPr id="4" name="Footer Placeholder 3">
            <a:extLst>
              <a:ext uri="{FF2B5EF4-FFF2-40B4-BE49-F238E27FC236}">
                <a16:creationId xmlns:a16="http://schemas.microsoft.com/office/drawing/2014/main" id="{EE2AAE88-8A39-4C1B-A598-7F4CA5A217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9B980-C755-4D07-BF89-F0F906B823FB}"/>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241283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05488-FEB3-4802-A103-80A3D56EECEC}"/>
              </a:ext>
            </a:extLst>
          </p:cNvPr>
          <p:cNvSpPr>
            <a:spLocks noGrp="1"/>
          </p:cNvSpPr>
          <p:nvPr>
            <p:ph type="dt" sz="half" idx="10"/>
          </p:nvPr>
        </p:nvSpPr>
        <p:spPr/>
        <p:txBody>
          <a:bodyPr/>
          <a:lstStyle/>
          <a:p>
            <a:fld id="{156B6B14-EA2F-48C6-B80F-5154C33FA20C}" type="datetime1">
              <a:rPr lang="en-US" smtClean="0"/>
              <a:t>8/3/2020</a:t>
            </a:fld>
            <a:endParaRPr lang="en-US"/>
          </a:p>
        </p:txBody>
      </p:sp>
      <p:sp>
        <p:nvSpPr>
          <p:cNvPr id="3" name="Footer Placeholder 2">
            <a:extLst>
              <a:ext uri="{FF2B5EF4-FFF2-40B4-BE49-F238E27FC236}">
                <a16:creationId xmlns:a16="http://schemas.microsoft.com/office/drawing/2014/main" id="{3D6FEA7B-7043-441C-841A-3E3D92C09F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1279B8-8385-48C0-8C76-E3A31F1719B2}"/>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261736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03BB-621F-41C2-80C9-34550B2F7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A7C0-84CA-4D52-9F13-61BD19579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23DB4-6257-498F-B6AE-2D7D7EBB5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25394-2B64-4C36-8D2F-BCEB95EB251E}"/>
              </a:ext>
            </a:extLst>
          </p:cNvPr>
          <p:cNvSpPr>
            <a:spLocks noGrp="1"/>
          </p:cNvSpPr>
          <p:nvPr>
            <p:ph type="dt" sz="half" idx="10"/>
          </p:nvPr>
        </p:nvSpPr>
        <p:spPr/>
        <p:txBody>
          <a:bodyPr/>
          <a:lstStyle/>
          <a:p>
            <a:fld id="{B640E9E8-95B3-4CC7-A1FE-3AED86807FD1}" type="datetime1">
              <a:rPr lang="en-US" smtClean="0"/>
              <a:t>8/3/2020</a:t>
            </a:fld>
            <a:endParaRPr lang="en-US"/>
          </a:p>
        </p:txBody>
      </p:sp>
      <p:sp>
        <p:nvSpPr>
          <p:cNvPr id="6" name="Footer Placeholder 5">
            <a:extLst>
              <a:ext uri="{FF2B5EF4-FFF2-40B4-BE49-F238E27FC236}">
                <a16:creationId xmlns:a16="http://schemas.microsoft.com/office/drawing/2014/main" id="{9A716C52-C19A-4D52-8DFA-71A6FA56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79153-D5F9-49C8-BE3B-3D7390EE1997}"/>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26169842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1C08-1E95-4667-8448-809BAA0AF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F7A80-899C-472A-BB85-9598ED92C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ACE029-BC6D-4534-B0A1-6AE24A9E7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0F551-8629-49DD-AE99-42805C2D0674}"/>
              </a:ext>
            </a:extLst>
          </p:cNvPr>
          <p:cNvSpPr>
            <a:spLocks noGrp="1"/>
          </p:cNvSpPr>
          <p:nvPr>
            <p:ph type="dt" sz="half" idx="10"/>
          </p:nvPr>
        </p:nvSpPr>
        <p:spPr/>
        <p:txBody>
          <a:bodyPr/>
          <a:lstStyle/>
          <a:p>
            <a:fld id="{91DAF3FB-4520-4481-8406-8A8FB1DDDDE5}" type="datetime1">
              <a:rPr lang="en-US" smtClean="0"/>
              <a:t>8/3/2020</a:t>
            </a:fld>
            <a:endParaRPr lang="en-US"/>
          </a:p>
        </p:txBody>
      </p:sp>
      <p:sp>
        <p:nvSpPr>
          <p:cNvPr id="6" name="Footer Placeholder 5">
            <a:extLst>
              <a:ext uri="{FF2B5EF4-FFF2-40B4-BE49-F238E27FC236}">
                <a16:creationId xmlns:a16="http://schemas.microsoft.com/office/drawing/2014/main" id="{09510DA1-0254-4CD9-B60B-AD1B440FD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03E12-D56A-4D91-935B-364C751C8364}"/>
              </a:ext>
            </a:extLst>
          </p:cNvPr>
          <p:cNvSpPr>
            <a:spLocks noGrp="1"/>
          </p:cNvSpPr>
          <p:nvPr>
            <p:ph type="sldNum" sz="quarter" idx="12"/>
          </p:nvPr>
        </p:nvSpPr>
        <p:spPr/>
        <p:txBody>
          <a:bodyPr/>
          <a:lstStyle/>
          <a:p>
            <a:fld id="{5C558CF8-4171-4B1E-A707-462EAE47D052}" type="slidenum">
              <a:rPr lang="en-US" smtClean="0"/>
              <a:t>‹#›</a:t>
            </a:fld>
            <a:endParaRPr lang="en-US"/>
          </a:p>
        </p:txBody>
      </p:sp>
    </p:spTree>
    <p:extLst>
      <p:ext uri="{BB962C8B-B14F-4D97-AF65-F5344CB8AC3E}">
        <p14:creationId xmlns:p14="http://schemas.microsoft.com/office/powerpoint/2010/main" val="76186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87885-95FC-477F-A4FE-C0DF10C6B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E0E86A-90F9-417D-832E-E31F203C1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EC9B1-F7D0-4653-A83E-B77B25675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5F6CE-9B63-4991-9D63-B7DDC571E49B}" type="datetime1">
              <a:rPr lang="en-US" smtClean="0"/>
              <a:t>8/3/2020</a:t>
            </a:fld>
            <a:endParaRPr lang="en-US"/>
          </a:p>
        </p:txBody>
      </p:sp>
      <p:sp>
        <p:nvSpPr>
          <p:cNvPr id="5" name="Footer Placeholder 4">
            <a:extLst>
              <a:ext uri="{FF2B5EF4-FFF2-40B4-BE49-F238E27FC236}">
                <a16:creationId xmlns:a16="http://schemas.microsoft.com/office/drawing/2014/main" id="{FA0A837C-97EB-4051-ADB0-25D565A52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6C8885-1E45-4341-AA7A-D11919DDB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58CF8-4171-4B1E-A707-462EAE47D052}" type="slidenum">
              <a:rPr lang="en-US" smtClean="0"/>
              <a:t>‹#›</a:t>
            </a:fld>
            <a:endParaRPr lang="en-US"/>
          </a:p>
        </p:txBody>
      </p:sp>
    </p:spTree>
    <p:extLst>
      <p:ext uri="{BB962C8B-B14F-4D97-AF65-F5344CB8AC3E}">
        <p14:creationId xmlns:p14="http://schemas.microsoft.com/office/powerpoint/2010/main" val="13363234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smartcitiesdive.com/" TargetMode="External"/><Relationship Id="rId3" Type="http://schemas.openxmlformats.org/officeDocument/2006/relationships/hyperlink" Target="https://www.idc.com/getdoc.jsp?containerId=prUS46115120" TargetMode="External"/><Relationship Id="rId7" Type="http://schemas.openxmlformats.org/officeDocument/2006/relationships/hyperlink" Target="https://www.nlc.org/program-initiative/city-innovation-ecosystems" TargetMode="External"/><Relationship Id="rId2" Type="http://schemas.openxmlformats.org/officeDocument/2006/relationships/hyperlink" Target="https://knightfoundation.org/coast-to-coast/" TargetMode="External"/><Relationship Id="rId1" Type="http://schemas.openxmlformats.org/officeDocument/2006/relationships/slideLayout" Target="../slideLayouts/slideLayout2.xml"/><Relationship Id="rId6" Type="http://schemas.openxmlformats.org/officeDocument/2006/relationships/hyperlink" Target="https://citypossible.com/about/#textwithmap" TargetMode="External"/><Relationship Id="rId5" Type="http://schemas.openxmlformats.org/officeDocument/2006/relationships/hyperlink" Target="https://www.us-ignite.org/program/smart-gigabit-communities/" TargetMode="External"/><Relationship Id="rId4" Type="http://schemas.openxmlformats.org/officeDocument/2006/relationships/hyperlink" Target="https://spring.smartcitiesconnect.org/Smart50Awards/" TargetMode="External"/><Relationship Id="rId9"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fda.gov/" TargetMode="External"/><Relationship Id="rId2" Type="http://schemas.openxmlformats.org/officeDocument/2006/relationships/hyperlink" Target="https://www.grants.gov/web/grants/search-grants.html" TargetMode="External"/><Relationship Id="rId1" Type="http://schemas.openxmlformats.org/officeDocument/2006/relationships/slideLayout" Target="../slideLayouts/slideLayout2.xml"/><Relationship Id="rId6" Type="http://schemas.openxmlformats.org/officeDocument/2006/relationships/hyperlink" Target="https://www.dca.ga.gov/community-economic-development/funding-programs" TargetMode="External"/><Relationship Id="rId5" Type="http://schemas.openxmlformats.org/officeDocument/2006/relationships/hyperlink" Target="https://www.federalgrantswire.com/tips-on-applying-for-federal-grants.html#.XyQ8sp7YpjF" TargetMode="External"/><Relationship Id="rId4" Type="http://schemas.openxmlformats.org/officeDocument/2006/relationships/hyperlink" Target="https://www.transportation.gov/smartcit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loomberg.org/" TargetMode="External"/><Relationship Id="rId7" Type="http://schemas.openxmlformats.org/officeDocument/2006/relationships/hyperlink" Target="https://www.us-ignite.org/tools/fundings/" TargetMode="External"/><Relationship Id="rId2" Type="http://schemas.openxmlformats.org/officeDocument/2006/relationships/hyperlink" Target="https://knightfoundation.org/grants/" TargetMode="External"/><Relationship Id="rId1" Type="http://schemas.openxmlformats.org/officeDocument/2006/relationships/slideLayout" Target="../slideLayouts/slideLayout2.xml"/><Relationship Id="rId6" Type="http://schemas.openxmlformats.org/officeDocument/2006/relationships/hyperlink" Target="https://nsfcivicinnovation.org/" TargetMode="External"/><Relationship Id="rId5" Type="http://schemas.openxmlformats.org/officeDocument/2006/relationships/hyperlink" Target="https://citypossible.com/" TargetMode="External"/><Relationship Id="rId4" Type="http://schemas.openxmlformats.org/officeDocument/2006/relationships/hyperlink" Target="https://govlab.hks.harvard.edu/about-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ee.davenport@us-ignite.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atlanta sunset downtown">
            <a:extLst>
              <a:ext uri="{FF2B5EF4-FFF2-40B4-BE49-F238E27FC236}">
                <a16:creationId xmlns:a16="http://schemas.microsoft.com/office/drawing/2014/main" id="{784839EA-D95A-4BD8-805F-3AC425BC2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 t="23677" r="8578"/>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6152B3-65B3-4308-8761-E4BE0A551519}"/>
              </a:ext>
            </a:extLst>
          </p:cNvPr>
          <p:cNvSpPr>
            <a:spLocks noGrp="1"/>
          </p:cNvSpPr>
          <p:nvPr>
            <p:ph type="ctrTitle"/>
          </p:nvPr>
        </p:nvSpPr>
        <p:spPr>
          <a:xfrm>
            <a:off x="404553" y="3091928"/>
            <a:ext cx="9078562" cy="2387600"/>
          </a:xfrm>
        </p:spPr>
        <p:txBody>
          <a:bodyPr>
            <a:normAutofit/>
          </a:bodyPr>
          <a:lstStyle/>
          <a:p>
            <a:pPr algn="l">
              <a:spcBef>
                <a:spcPts val="2400"/>
              </a:spcBef>
              <a:spcAft>
                <a:spcPts val="600"/>
              </a:spcAft>
            </a:pPr>
            <a:r>
              <a:rPr lang="en-US" sz="4100" dirty="0">
                <a:effectLst/>
                <a:latin typeface="+mn-lt"/>
                <a:cs typeface="Arial" panose="020B0604020202020204" pitchFamily="34" charset="0"/>
              </a:rPr>
              <a:t>Smart City Funding and Financing</a:t>
            </a:r>
            <a:br>
              <a:rPr lang="en-US" sz="4100" dirty="0">
                <a:effectLst/>
                <a:latin typeface="+mn-lt"/>
                <a:cs typeface="Arial" panose="020B0604020202020204" pitchFamily="34" charset="0"/>
              </a:rPr>
            </a:br>
            <a:r>
              <a:rPr lang="en-US" sz="4100" dirty="0">
                <a:effectLst/>
                <a:latin typeface="+mn-lt"/>
                <a:cs typeface="Arial" panose="020B0604020202020204" pitchFamily="34" charset="0"/>
              </a:rPr>
              <a:t/>
            </a:r>
            <a:br>
              <a:rPr lang="en-US" sz="4100" dirty="0">
                <a:effectLst/>
                <a:latin typeface="+mn-lt"/>
                <a:cs typeface="Arial" panose="020B0604020202020204" pitchFamily="34" charset="0"/>
              </a:rPr>
            </a:br>
            <a:r>
              <a:rPr lang="en-US" sz="4100" dirty="0">
                <a:effectLst/>
                <a:latin typeface="+mn-lt"/>
                <a:cs typeface="Arial" panose="020B0604020202020204" pitchFamily="34" charset="0"/>
              </a:rPr>
              <a:t/>
            </a:r>
            <a:br>
              <a:rPr lang="en-US" sz="4100" dirty="0">
                <a:effectLst/>
                <a:latin typeface="+mn-lt"/>
                <a:cs typeface="Arial" panose="020B0604020202020204" pitchFamily="34" charset="0"/>
              </a:rPr>
            </a:br>
            <a:r>
              <a:rPr lang="en-US" sz="4100" dirty="0">
                <a:effectLst/>
                <a:latin typeface="+mn-lt"/>
                <a:cs typeface="Arial" panose="020B0604020202020204" pitchFamily="34" charset="0"/>
              </a:rPr>
              <a:t>Georgia Smart Community Workshop</a:t>
            </a:r>
          </a:p>
        </p:txBody>
      </p:sp>
      <p:sp>
        <p:nvSpPr>
          <p:cNvPr id="144" name="Rectangle: Rounded Corners 143">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3350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93CBB2-714C-4785-A539-4B79613EF762}"/>
              </a:ext>
            </a:extLst>
          </p:cNvPr>
          <p:cNvSpPr>
            <a:spLocks noGrp="1"/>
          </p:cNvSpPr>
          <p:nvPr>
            <p:ph type="title"/>
          </p:nvPr>
        </p:nvSpPr>
        <p:spPr>
          <a:xfrm>
            <a:off x="1115568" y="548640"/>
            <a:ext cx="10168128" cy="1179576"/>
          </a:xfrm>
        </p:spPr>
        <p:txBody>
          <a:bodyPr>
            <a:normAutofit/>
          </a:bodyPr>
          <a:lstStyle/>
          <a:p>
            <a:r>
              <a:rPr lang="en-US" sz="3700" dirty="0"/>
              <a:t>Overview: Funding your Smart City Project</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728A025-899A-4F58-A51C-171F2F80B53E}"/>
              </a:ext>
            </a:extLst>
          </p:cNvPr>
          <p:cNvSpPr>
            <a:spLocks noGrp="1"/>
          </p:cNvSpPr>
          <p:nvPr>
            <p:ph idx="1"/>
          </p:nvPr>
        </p:nvSpPr>
        <p:spPr>
          <a:xfrm>
            <a:off x="1115568" y="2481943"/>
            <a:ext cx="10168128" cy="3695020"/>
          </a:xfrm>
        </p:spPr>
        <p:txBody>
          <a:bodyPr vert="horz" lIns="91440" tIns="45720" rIns="91440" bIns="45720" rtlCol="0" anchor="t">
            <a:normAutofit/>
          </a:bodyPr>
          <a:lstStyle/>
          <a:p>
            <a:r>
              <a:rPr lang="en-US" dirty="0"/>
              <a:t>Examine your current project, partners, inputs, anticipated outcomes</a:t>
            </a:r>
          </a:p>
          <a:p>
            <a:r>
              <a:rPr lang="en-US" dirty="0"/>
              <a:t>Add experience from this year’s meetings with stakeholders, data, new capabilities</a:t>
            </a:r>
          </a:p>
          <a:p>
            <a:r>
              <a:rPr lang="en-US" dirty="0"/>
              <a:t>Document baseline components to fund your smart city project</a:t>
            </a:r>
          </a:p>
          <a:p>
            <a:r>
              <a:rPr lang="en-US" dirty="0"/>
              <a:t>Share work from your community with this group</a:t>
            </a:r>
          </a:p>
          <a:p>
            <a:endParaRPr lang="en-US" sz="2200" dirty="0"/>
          </a:p>
        </p:txBody>
      </p:sp>
      <p:sp>
        <p:nvSpPr>
          <p:cNvPr id="4" name="Slide Number Placeholder 3">
            <a:extLst>
              <a:ext uri="{FF2B5EF4-FFF2-40B4-BE49-F238E27FC236}">
                <a16:creationId xmlns:a16="http://schemas.microsoft.com/office/drawing/2014/main" id="{E7357C2E-B18C-40C1-A5A7-F94441443127}"/>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225468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C7183-155A-4C87-A9E8-226999C9588A}"/>
              </a:ext>
            </a:extLst>
          </p:cNvPr>
          <p:cNvSpPr>
            <a:spLocks noGrp="1"/>
          </p:cNvSpPr>
          <p:nvPr>
            <p:ph type="title"/>
          </p:nvPr>
        </p:nvSpPr>
        <p:spPr>
          <a:xfrm>
            <a:off x="391378" y="320675"/>
            <a:ext cx="11407487" cy="1325563"/>
          </a:xfrm>
        </p:spPr>
        <p:txBody>
          <a:bodyPr>
            <a:normAutofit/>
          </a:bodyPr>
          <a:lstStyle/>
          <a:p>
            <a:r>
              <a:rPr lang="en-US" sz="4800" dirty="0">
                <a:solidFill>
                  <a:schemeClr val="bg1">
                    <a:lumMod val="50000"/>
                  </a:schemeClr>
                </a:solidFill>
              </a:rPr>
              <a:t>Discussion Topics</a:t>
            </a:r>
          </a:p>
        </p:txBody>
      </p:sp>
      <p:sp>
        <p:nvSpPr>
          <p:cNvPr id="2" name="Slide Number Placeholder 1">
            <a:extLst>
              <a:ext uri="{FF2B5EF4-FFF2-40B4-BE49-F238E27FC236}">
                <a16:creationId xmlns:a16="http://schemas.microsoft.com/office/drawing/2014/main" id="{9E2A72D0-4B06-41F8-A711-740E112F9D0F}"/>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smtClean="0"/>
              <a:pPr>
                <a:spcAft>
                  <a:spcPts val="600"/>
                </a:spcAft>
              </a:pPr>
              <a:t>11</a:t>
            </a:fld>
            <a:endParaRPr lang="en-US"/>
          </a:p>
        </p:txBody>
      </p:sp>
      <p:graphicFrame>
        <p:nvGraphicFramePr>
          <p:cNvPr id="12" name="Content Placeholder 2">
            <a:extLst>
              <a:ext uri="{FF2B5EF4-FFF2-40B4-BE49-F238E27FC236}">
                <a16:creationId xmlns:a16="http://schemas.microsoft.com/office/drawing/2014/main" id="{3E42FEBC-7B50-4BEE-A9FD-206782A1B942}"/>
              </a:ext>
            </a:extLst>
          </p:cNvPr>
          <p:cNvGraphicFramePr>
            <a:graphicFrameLocks noGrp="1"/>
          </p:cNvGraphicFramePr>
          <p:nvPr>
            <p:ph idx="1"/>
            <p:extLst>
              <p:ext uri="{D42A27DB-BD31-4B8C-83A1-F6EECF244321}">
                <p14:modId xmlns:p14="http://schemas.microsoft.com/office/powerpoint/2010/main" val="1904958708"/>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881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4E833-9C89-4DE7-A269-05DBF69F8C3C}"/>
              </a:ext>
            </a:extLst>
          </p:cNvPr>
          <p:cNvSpPr>
            <a:spLocks noGrp="1"/>
          </p:cNvSpPr>
          <p:nvPr>
            <p:ph type="title"/>
          </p:nvPr>
        </p:nvSpPr>
        <p:spPr>
          <a:xfrm>
            <a:off x="838200" y="557188"/>
            <a:ext cx="10515600" cy="1133499"/>
          </a:xfrm>
        </p:spPr>
        <p:txBody>
          <a:bodyPr>
            <a:normAutofit/>
          </a:bodyPr>
          <a:lstStyle/>
          <a:p>
            <a:pPr algn="ctr"/>
            <a:r>
              <a:rPr lang="en-US" sz="3600" dirty="0"/>
              <a:t>What is the priority area for your community? </a:t>
            </a:r>
            <a:br>
              <a:rPr lang="en-US" sz="3600" dirty="0"/>
            </a:br>
            <a:r>
              <a:rPr lang="en-US" sz="3600" dirty="0"/>
              <a:t>(Top level)</a:t>
            </a:r>
          </a:p>
        </p:txBody>
      </p:sp>
      <p:sp>
        <p:nvSpPr>
          <p:cNvPr id="4" name="Slide Number Placeholder 3">
            <a:extLst>
              <a:ext uri="{FF2B5EF4-FFF2-40B4-BE49-F238E27FC236}">
                <a16:creationId xmlns:a16="http://schemas.microsoft.com/office/drawing/2014/main" id="{6254F053-EC75-473A-B117-FEFC41CFCB74}"/>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smtClean="0"/>
              <a:pPr>
                <a:spcAft>
                  <a:spcPts val="600"/>
                </a:spcAft>
              </a:pPr>
              <a:t>12</a:t>
            </a:fld>
            <a:endParaRPr lang="en-US"/>
          </a:p>
        </p:txBody>
      </p:sp>
      <p:graphicFrame>
        <p:nvGraphicFramePr>
          <p:cNvPr id="13" name="Content Placeholder 2">
            <a:extLst>
              <a:ext uri="{FF2B5EF4-FFF2-40B4-BE49-F238E27FC236}">
                <a16:creationId xmlns:a16="http://schemas.microsoft.com/office/drawing/2014/main" id="{EF3E4E75-B865-47AD-95A8-A157506C42A4}"/>
              </a:ext>
            </a:extLst>
          </p:cNvPr>
          <p:cNvGraphicFramePr>
            <a:graphicFrameLocks noGrp="1"/>
          </p:cNvGraphicFramePr>
          <p:nvPr>
            <p:ph idx="1"/>
            <p:extLst>
              <p:ext uri="{D42A27DB-BD31-4B8C-83A1-F6EECF244321}">
                <p14:modId xmlns:p14="http://schemas.microsoft.com/office/powerpoint/2010/main" val="289054641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98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2029D5AD-8348-4446-B191-6A9B6FE03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23">
            <a:extLst>
              <a:ext uri="{FF2B5EF4-FFF2-40B4-BE49-F238E27FC236}">
                <a16:creationId xmlns:a16="http://schemas.microsoft.com/office/drawing/2014/main"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25">
            <a:extLst>
              <a:ext uri="{FF2B5EF4-FFF2-40B4-BE49-F238E27FC236}">
                <a16:creationId xmlns:a16="http://schemas.microsoft.com/office/drawing/2014/main"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0AD3FC-F9F5-4FDB-AA51-ACCBC0093447}"/>
              </a:ext>
            </a:extLst>
          </p:cNvPr>
          <p:cNvSpPr>
            <a:spLocks noGrp="1"/>
          </p:cNvSpPr>
          <p:nvPr>
            <p:ph type="title"/>
          </p:nvPr>
        </p:nvSpPr>
        <p:spPr>
          <a:xfrm>
            <a:off x="838200" y="253397"/>
            <a:ext cx="10515600" cy="1273233"/>
          </a:xfrm>
        </p:spPr>
        <p:txBody>
          <a:bodyPr>
            <a:normAutofit/>
          </a:bodyPr>
          <a:lstStyle/>
          <a:p>
            <a:r>
              <a:rPr lang="en-US" sz="4000"/>
              <a:t>How will you decide what’s important?</a:t>
            </a:r>
          </a:p>
        </p:txBody>
      </p:sp>
      <p:sp>
        <p:nvSpPr>
          <p:cNvPr id="33" name="Rectangle 27">
            <a:extLst>
              <a:ext uri="{FF2B5EF4-FFF2-40B4-BE49-F238E27FC236}">
                <a16:creationId xmlns:a16="http://schemas.microsoft.com/office/drawing/2014/main"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3AEE05-AB5E-4EA8-9D23-47FD596B5C75}"/>
              </a:ext>
            </a:extLst>
          </p:cNvPr>
          <p:cNvSpPr>
            <a:spLocks noGrp="1"/>
          </p:cNvSpPr>
          <p:nvPr>
            <p:ph idx="1"/>
          </p:nvPr>
        </p:nvSpPr>
        <p:spPr>
          <a:xfrm>
            <a:off x="594360" y="2034539"/>
            <a:ext cx="11201400" cy="4570063"/>
          </a:xfrm>
        </p:spPr>
        <p:txBody>
          <a:bodyPr vert="horz" lIns="91440" tIns="45720" rIns="91440" bIns="45720" rtlCol="0" anchor="t">
            <a:normAutofit lnSpcReduction="10000"/>
          </a:bodyPr>
          <a:lstStyle/>
          <a:p>
            <a:r>
              <a:rPr lang="en-US" sz="2000" b="1" dirty="0"/>
              <a:t>Public Trust</a:t>
            </a:r>
            <a:r>
              <a:rPr lang="en-US" sz="2000" dirty="0"/>
              <a:t>: Will the solution reinforce public confidence that you are aware of challenges and taking the correct steps? </a:t>
            </a:r>
          </a:p>
          <a:p>
            <a:r>
              <a:rPr lang="en-US" sz="2000" b="1" dirty="0"/>
              <a:t>Timing</a:t>
            </a:r>
            <a:r>
              <a:rPr lang="en-US" sz="2000" dirty="0"/>
              <a:t>: How immediately available can a technology solution be? </a:t>
            </a:r>
            <a:endParaRPr lang="en-US" sz="2000" dirty="0">
              <a:cs typeface="Calibri"/>
            </a:endParaRPr>
          </a:p>
          <a:p>
            <a:r>
              <a:rPr lang="en-US" sz="2000" b="1" dirty="0"/>
              <a:t>Community Engagement</a:t>
            </a:r>
            <a:r>
              <a:rPr lang="en-US" sz="2000" dirty="0"/>
              <a:t>: What is the likelihood that the priority area has been recognized and well-publicized among residents as an area of concern? </a:t>
            </a:r>
          </a:p>
          <a:p>
            <a:r>
              <a:rPr lang="en-US" sz="2000" b="1" dirty="0"/>
              <a:t>Value of Contribution</a:t>
            </a:r>
            <a:r>
              <a:rPr lang="en-US" sz="2000" dirty="0"/>
              <a:t>: Is the impact of the solution measurable, and will it meet your stated need with more value than anticipated project cost? </a:t>
            </a:r>
          </a:p>
          <a:p>
            <a:r>
              <a:rPr lang="en-US" sz="2000" b="1" dirty="0"/>
              <a:t>Feasibility</a:t>
            </a:r>
            <a:r>
              <a:rPr lang="en-US" sz="2000" dirty="0"/>
              <a:t>: What is the degree to which internal and external forces will delay implementation and result in unanticipated cost overruns? </a:t>
            </a:r>
          </a:p>
          <a:p>
            <a:r>
              <a:rPr lang="en-US" sz="2000" b="1" dirty="0"/>
              <a:t>Equity</a:t>
            </a:r>
            <a:r>
              <a:rPr lang="en-US" sz="2000" dirty="0"/>
              <a:t>: Will the solution address systemic issues of inequity across the municipality?</a:t>
            </a:r>
          </a:p>
          <a:p>
            <a:r>
              <a:rPr lang="en-US" sz="2000" b="1" dirty="0"/>
              <a:t>Cost</a:t>
            </a:r>
            <a:r>
              <a:rPr lang="en-US" sz="2000" dirty="0"/>
              <a:t>: What are the upfront and ongoing implications for the budget?</a:t>
            </a:r>
          </a:p>
          <a:p>
            <a:r>
              <a:rPr lang="en-US" sz="2000" b="1" dirty="0"/>
              <a:t>Sustainable</a:t>
            </a:r>
            <a:r>
              <a:rPr lang="en-US" sz="2000" dirty="0"/>
              <a:t>: Will the solution provide a reliable outcome that can be maintained with independent and continuous operation? </a:t>
            </a:r>
            <a:endParaRPr lang="en-US" sz="2000" dirty="0">
              <a:cs typeface="Calibri"/>
            </a:endParaRPr>
          </a:p>
          <a:p>
            <a:r>
              <a:rPr lang="en-US" sz="2000" b="1" dirty="0"/>
              <a:t>Scalable</a:t>
            </a:r>
            <a:r>
              <a:rPr lang="en-US" sz="2000" dirty="0"/>
              <a:t>: Can the solution grow to reach additional community residents?</a:t>
            </a:r>
          </a:p>
        </p:txBody>
      </p:sp>
      <p:sp>
        <p:nvSpPr>
          <p:cNvPr id="4" name="Slide Number Placeholder 3">
            <a:extLst>
              <a:ext uri="{FF2B5EF4-FFF2-40B4-BE49-F238E27FC236}">
                <a16:creationId xmlns:a16="http://schemas.microsoft.com/office/drawing/2014/main" id="{1DEFA090-4306-4825-A717-73D349371AD3}"/>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spTree>
    <p:extLst>
      <p:ext uri="{BB962C8B-B14F-4D97-AF65-F5344CB8AC3E}">
        <p14:creationId xmlns:p14="http://schemas.microsoft.com/office/powerpoint/2010/main" val="376452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4E833-9C89-4DE7-A269-05DBF69F8C3C}"/>
              </a:ext>
            </a:extLst>
          </p:cNvPr>
          <p:cNvSpPr>
            <a:spLocks noGrp="1"/>
          </p:cNvSpPr>
          <p:nvPr>
            <p:ph type="title"/>
          </p:nvPr>
        </p:nvSpPr>
        <p:spPr>
          <a:xfrm>
            <a:off x="838200" y="556995"/>
            <a:ext cx="10515600" cy="1133693"/>
          </a:xfrm>
        </p:spPr>
        <p:txBody>
          <a:bodyPr>
            <a:normAutofit/>
          </a:bodyPr>
          <a:lstStyle/>
          <a:p>
            <a:r>
              <a:rPr lang="en-US" sz="5200" dirty="0"/>
              <a:t>Under whose authority?</a:t>
            </a:r>
          </a:p>
        </p:txBody>
      </p:sp>
      <p:sp>
        <p:nvSpPr>
          <p:cNvPr id="4" name="Slide Number Placeholder 3">
            <a:extLst>
              <a:ext uri="{FF2B5EF4-FFF2-40B4-BE49-F238E27FC236}">
                <a16:creationId xmlns:a16="http://schemas.microsoft.com/office/drawing/2014/main" id="{6254F053-EC75-473A-B117-FEFC41CFCB74}"/>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smtClean="0"/>
              <a:pPr>
                <a:spcAft>
                  <a:spcPts val="600"/>
                </a:spcAft>
              </a:pPr>
              <a:t>14</a:t>
            </a:fld>
            <a:endParaRPr lang="en-US"/>
          </a:p>
        </p:txBody>
      </p:sp>
      <p:graphicFrame>
        <p:nvGraphicFramePr>
          <p:cNvPr id="6" name="Content Placeholder 2">
            <a:extLst>
              <a:ext uri="{FF2B5EF4-FFF2-40B4-BE49-F238E27FC236}">
                <a16:creationId xmlns:a16="http://schemas.microsoft.com/office/drawing/2014/main" id="{38D1F959-D789-4463-85CA-166F4E614E4F}"/>
              </a:ext>
            </a:extLst>
          </p:cNvPr>
          <p:cNvGraphicFramePr>
            <a:graphicFrameLocks noGrp="1"/>
          </p:cNvGraphicFramePr>
          <p:nvPr>
            <p:ph idx="1"/>
            <p:extLst>
              <p:ext uri="{D42A27DB-BD31-4B8C-83A1-F6EECF244321}">
                <p14:modId xmlns:p14="http://schemas.microsoft.com/office/powerpoint/2010/main" val="1648793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8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4769FE-1656-422F-86E1-8C1B16C27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B249F6D-244F-494A-98B9-5CC7413C4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506C536E-6ECA-4211-AF8C-A2671C484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EAA70EA-2201-4F5D-AF08-58CFF851CC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14E833-9C89-4DE7-A269-05DBF69F8C3C}"/>
              </a:ext>
            </a:extLst>
          </p:cNvPr>
          <p:cNvSpPr>
            <a:spLocks noGrp="1"/>
          </p:cNvSpPr>
          <p:nvPr>
            <p:ph type="title"/>
          </p:nvPr>
        </p:nvSpPr>
        <p:spPr>
          <a:xfrm>
            <a:off x="6978316" y="1431042"/>
            <a:ext cx="4055899" cy="3995916"/>
          </a:xfrm>
        </p:spPr>
        <p:txBody>
          <a:bodyPr anchor="ctr">
            <a:normAutofit/>
          </a:bodyPr>
          <a:lstStyle/>
          <a:p>
            <a:r>
              <a:rPr lang="en-US" dirty="0">
                <a:solidFill>
                  <a:schemeClr val="tx1">
                    <a:lumMod val="95000"/>
                    <a:lumOff val="5000"/>
                  </a:schemeClr>
                </a:solidFill>
              </a:rPr>
              <a:t>What is your use case? </a:t>
            </a:r>
          </a:p>
        </p:txBody>
      </p:sp>
      <p:sp>
        <p:nvSpPr>
          <p:cNvPr id="3" name="Content Placeholder 2">
            <a:extLst>
              <a:ext uri="{FF2B5EF4-FFF2-40B4-BE49-F238E27FC236}">
                <a16:creationId xmlns:a16="http://schemas.microsoft.com/office/drawing/2014/main" id="{7EB741D4-4C52-41A2-B109-0CC2933679AC}"/>
              </a:ext>
            </a:extLst>
          </p:cNvPr>
          <p:cNvSpPr>
            <a:spLocks noGrp="1"/>
          </p:cNvSpPr>
          <p:nvPr>
            <p:ph idx="1"/>
          </p:nvPr>
        </p:nvSpPr>
        <p:spPr>
          <a:xfrm>
            <a:off x="868601" y="422910"/>
            <a:ext cx="4522265" cy="5004048"/>
          </a:xfrm>
        </p:spPr>
        <p:txBody>
          <a:bodyPr anchor="ctr">
            <a:normAutofit/>
          </a:bodyPr>
          <a:lstStyle/>
          <a:p>
            <a:pPr marL="0" indent="0">
              <a:buNone/>
            </a:pPr>
            <a:r>
              <a:rPr lang="en-US" sz="3200" dirty="0">
                <a:solidFill>
                  <a:schemeClr val="tx1">
                    <a:lumMod val="85000"/>
                    <a:lumOff val="15000"/>
                  </a:schemeClr>
                </a:solidFill>
              </a:rPr>
              <a:t>Describe the specific need that meets these criteria</a:t>
            </a:r>
          </a:p>
          <a:p>
            <a:r>
              <a:rPr lang="en-US" dirty="0">
                <a:solidFill>
                  <a:schemeClr val="tx1">
                    <a:lumMod val="85000"/>
                    <a:lumOff val="15000"/>
                  </a:schemeClr>
                </a:solidFill>
              </a:rPr>
              <a:t>Accelerate ROI</a:t>
            </a:r>
          </a:p>
          <a:p>
            <a:r>
              <a:rPr lang="en-US" dirty="0">
                <a:solidFill>
                  <a:schemeClr val="tx1">
                    <a:lumMod val="85000"/>
                    <a:lumOff val="15000"/>
                  </a:schemeClr>
                </a:solidFill>
              </a:rPr>
              <a:t>Increase choice</a:t>
            </a:r>
          </a:p>
          <a:p>
            <a:r>
              <a:rPr lang="en-US" dirty="0">
                <a:solidFill>
                  <a:schemeClr val="tx1">
                    <a:lumMod val="85000"/>
                    <a:lumOff val="15000"/>
                  </a:schemeClr>
                </a:solidFill>
              </a:rPr>
              <a:t>Decrease cost</a:t>
            </a:r>
          </a:p>
        </p:txBody>
      </p:sp>
    </p:spTree>
    <p:extLst>
      <p:ext uri="{BB962C8B-B14F-4D97-AF65-F5344CB8AC3E}">
        <p14:creationId xmlns:p14="http://schemas.microsoft.com/office/powerpoint/2010/main" val="19454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A1A674-A19E-4840-9C88-ECDA4CAFB99C}"/>
              </a:ext>
            </a:extLst>
          </p:cNvPr>
          <p:cNvSpPr>
            <a:spLocks noGrp="1"/>
          </p:cNvSpPr>
          <p:nvPr>
            <p:ph type="title"/>
          </p:nvPr>
        </p:nvSpPr>
        <p:spPr>
          <a:xfrm>
            <a:off x="1115568" y="548640"/>
            <a:ext cx="10168128" cy="1179576"/>
          </a:xfrm>
        </p:spPr>
        <p:txBody>
          <a:bodyPr>
            <a:normAutofit/>
          </a:bodyPr>
          <a:lstStyle/>
          <a:p>
            <a:r>
              <a:rPr lang="en-US" sz="4000"/>
              <a:t>Relevant Case Studies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23517FD-4EE2-471E-89DA-6984C736BE38}"/>
              </a:ext>
            </a:extLst>
          </p:cNvPr>
          <p:cNvSpPr>
            <a:spLocks noGrp="1"/>
          </p:cNvSpPr>
          <p:nvPr>
            <p:ph idx="1"/>
          </p:nvPr>
        </p:nvSpPr>
        <p:spPr>
          <a:xfrm>
            <a:off x="1115568" y="2481943"/>
            <a:ext cx="10168128" cy="3695020"/>
          </a:xfrm>
        </p:spPr>
        <p:txBody>
          <a:bodyPr vert="horz" lIns="91440" tIns="45720" rIns="91440" bIns="45720" rtlCol="0" anchor="t">
            <a:normAutofit/>
          </a:bodyPr>
          <a:lstStyle/>
          <a:p>
            <a:r>
              <a:rPr lang="en-US" sz="2200" dirty="0"/>
              <a:t>What can you learn from neighboring or similar communities with experience?</a:t>
            </a:r>
          </a:p>
          <a:p>
            <a:pPr lvl="1"/>
            <a:r>
              <a:rPr lang="en-US" sz="2200" dirty="0"/>
              <a:t>Web meetings and virtual tours: </a:t>
            </a:r>
            <a:r>
              <a:rPr lang="en-US" sz="2200" dirty="0">
                <a:hlinkClick r:id="rId2"/>
              </a:rPr>
              <a:t>Coast to Coast</a:t>
            </a:r>
            <a:r>
              <a:rPr lang="en-US" sz="2200" dirty="0"/>
              <a:t> </a:t>
            </a:r>
            <a:endParaRPr lang="en-US" sz="2200" dirty="0">
              <a:cs typeface="Calibri"/>
            </a:endParaRPr>
          </a:p>
          <a:p>
            <a:pPr lvl="1"/>
            <a:r>
              <a:rPr lang="en-US" sz="2200" dirty="0"/>
              <a:t>Awards: </a:t>
            </a:r>
            <a:r>
              <a:rPr lang="en-US" sz="2200" dirty="0">
                <a:hlinkClick r:id="rId3"/>
              </a:rPr>
              <a:t>IDC</a:t>
            </a:r>
            <a:r>
              <a:rPr lang="en-US" sz="2200" dirty="0"/>
              <a:t>, </a:t>
            </a:r>
            <a:r>
              <a:rPr lang="en-US" sz="2200" dirty="0">
                <a:hlinkClick r:id="rId4"/>
              </a:rPr>
              <a:t>Smart 50</a:t>
            </a:r>
            <a:r>
              <a:rPr lang="en-US" sz="2200" dirty="0"/>
              <a:t> </a:t>
            </a:r>
            <a:endParaRPr lang="en-US" sz="2200" dirty="0">
              <a:cs typeface="Calibri"/>
            </a:endParaRPr>
          </a:p>
          <a:p>
            <a:pPr lvl="1"/>
            <a:r>
              <a:rPr lang="en-US" sz="2200" dirty="0"/>
              <a:t>Peer Networks: </a:t>
            </a:r>
            <a:r>
              <a:rPr lang="en-US" sz="2200" dirty="0">
                <a:hlinkClick r:id="rId5"/>
              </a:rPr>
              <a:t>US Ignite</a:t>
            </a:r>
            <a:r>
              <a:rPr lang="en-US" sz="2200" dirty="0"/>
              <a:t>, </a:t>
            </a:r>
            <a:r>
              <a:rPr lang="en-US" sz="2200" dirty="0">
                <a:hlinkClick r:id="rId6"/>
              </a:rPr>
              <a:t>City Possible</a:t>
            </a:r>
            <a:r>
              <a:rPr lang="en-US" sz="2200" dirty="0"/>
              <a:t>, </a:t>
            </a:r>
            <a:r>
              <a:rPr lang="en-US" sz="2200" dirty="0">
                <a:hlinkClick r:id="rId7"/>
              </a:rPr>
              <a:t>Metrolab</a:t>
            </a:r>
            <a:r>
              <a:rPr lang="en-US" sz="2200" dirty="0"/>
              <a:t> </a:t>
            </a:r>
            <a:endParaRPr lang="en-US" sz="2200" dirty="0">
              <a:cs typeface="Calibri"/>
            </a:endParaRPr>
          </a:p>
          <a:p>
            <a:pPr lvl="1"/>
            <a:r>
              <a:rPr lang="en-US" sz="2200" dirty="0"/>
              <a:t>Publications: </a:t>
            </a:r>
            <a:r>
              <a:rPr lang="en-US" sz="2200" dirty="0">
                <a:hlinkClick r:id="rId7"/>
              </a:rPr>
              <a:t>National League of Cities</a:t>
            </a:r>
            <a:r>
              <a:rPr lang="en-US" sz="2200" dirty="0"/>
              <a:t>, </a:t>
            </a:r>
            <a:r>
              <a:rPr lang="en-US" sz="2200" dirty="0">
                <a:hlinkClick r:id="rId8"/>
              </a:rPr>
              <a:t>Smart Cities Dive</a:t>
            </a:r>
            <a:endParaRPr lang="en-US" sz="2200" dirty="0"/>
          </a:p>
        </p:txBody>
      </p:sp>
      <p:sp>
        <p:nvSpPr>
          <p:cNvPr id="4" name="Slide Number Placeholder 3">
            <a:extLst>
              <a:ext uri="{FF2B5EF4-FFF2-40B4-BE49-F238E27FC236}">
                <a16:creationId xmlns:a16="http://schemas.microsoft.com/office/drawing/2014/main" id="{0B48E211-1F2B-4825-819F-62C7F9036C41}"/>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388611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29D5AD-8348-4446-B191-6A9B6FE03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809575-95F8-4026-B14C-080046FC38E1}"/>
              </a:ext>
            </a:extLst>
          </p:cNvPr>
          <p:cNvSpPr>
            <a:spLocks noGrp="1"/>
          </p:cNvSpPr>
          <p:nvPr>
            <p:ph type="title"/>
          </p:nvPr>
        </p:nvSpPr>
        <p:spPr>
          <a:xfrm>
            <a:off x="838200" y="253397"/>
            <a:ext cx="10515600" cy="1273233"/>
          </a:xfrm>
        </p:spPr>
        <p:txBody>
          <a:bodyPr>
            <a:normAutofit/>
          </a:bodyPr>
          <a:lstStyle/>
          <a:p>
            <a:r>
              <a:rPr lang="en-US" sz="4000"/>
              <a:t>Federal and State Funding Options</a:t>
            </a:r>
          </a:p>
        </p:txBody>
      </p:sp>
      <p:sp>
        <p:nvSpPr>
          <p:cNvPr id="26" name="Rectangle 25">
            <a:extLst>
              <a:ext uri="{FF2B5EF4-FFF2-40B4-BE49-F238E27FC236}">
                <a16:creationId xmlns:a16="http://schemas.microsoft.com/office/drawing/2014/main"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9F1B92-11EC-4886-BCED-400FAC617AE3}"/>
              </a:ext>
            </a:extLst>
          </p:cNvPr>
          <p:cNvSpPr>
            <a:spLocks noGrp="1"/>
          </p:cNvSpPr>
          <p:nvPr>
            <p:ph idx="1"/>
          </p:nvPr>
        </p:nvSpPr>
        <p:spPr>
          <a:xfrm>
            <a:off x="838200" y="2152998"/>
            <a:ext cx="10515600" cy="4019202"/>
          </a:xfrm>
        </p:spPr>
        <p:txBody>
          <a:bodyPr vert="horz" lIns="91440" tIns="45720" rIns="91440" bIns="45720" rtlCol="0" anchor="t">
            <a:normAutofit fontScale="92500" lnSpcReduction="10000"/>
          </a:bodyPr>
          <a:lstStyle/>
          <a:p>
            <a:pPr marL="0" indent="0">
              <a:buNone/>
            </a:pPr>
            <a:r>
              <a:rPr lang="en-US" sz="2400" b="1" dirty="0"/>
              <a:t>Federal Funding </a:t>
            </a:r>
          </a:p>
          <a:p>
            <a:r>
              <a:rPr lang="en-US" sz="2400" dirty="0">
                <a:hlinkClick r:id="rId2"/>
              </a:rPr>
              <a:t>grants.gov</a:t>
            </a:r>
            <a:r>
              <a:rPr lang="en-US" sz="2400" dirty="0"/>
              <a:t>: More than 1,000 grant programs across federal grant-making agencies awarding more than $500 billion annually. Some programs are created to directly fund the adoption, experimentation, or development of smart city technologies. </a:t>
            </a:r>
            <a:endParaRPr lang="en-US" sz="2400" dirty="0">
              <a:cs typeface="Calibri"/>
            </a:endParaRPr>
          </a:p>
          <a:p>
            <a:r>
              <a:rPr lang="en-US" sz="2400" dirty="0">
                <a:hlinkClick r:id="rId3"/>
              </a:rPr>
              <a:t>The Catalog of Federal Domestic Assistance (CFDA)</a:t>
            </a:r>
            <a:r>
              <a:rPr lang="en-US" sz="2400" dirty="0"/>
              <a:t>: In addition, federal agencies may run prize competitions and challenges where communities/teams may apply and win funding. These are highly competitive, and a great example is the </a:t>
            </a:r>
            <a:r>
              <a:rPr lang="en-US" sz="2400" dirty="0">
                <a:hlinkClick r:id="rId4"/>
              </a:rPr>
              <a:t>Smart City Challenge</a:t>
            </a:r>
            <a:r>
              <a:rPr lang="en-US" sz="2400" dirty="0"/>
              <a:t> ran by the DOT in 2015. Useful tips on applying for federal grants can be found </a:t>
            </a:r>
            <a:r>
              <a:rPr lang="en-US" sz="2400" dirty="0">
                <a:hlinkClick r:id="rId5"/>
              </a:rPr>
              <a:t>here</a:t>
            </a:r>
            <a:r>
              <a:rPr lang="en-US" sz="2400" dirty="0"/>
              <a:t>.</a:t>
            </a:r>
          </a:p>
          <a:p>
            <a:pPr marL="0" indent="0">
              <a:buNone/>
            </a:pPr>
            <a:r>
              <a:rPr lang="en-US" sz="2400" b="1" dirty="0"/>
              <a:t>State Funding </a:t>
            </a:r>
          </a:p>
          <a:p>
            <a:r>
              <a:rPr lang="en-US" sz="2400" dirty="0"/>
              <a:t>Typically, a department or agency within the state makes funds available for state projects of varying nature. These funds may be federal funds disbursed directly to the state and intended for specific projects. Examples from Georgia can be found </a:t>
            </a:r>
            <a:r>
              <a:rPr lang="en-US" sz="2400" dirty="0">
                <a:hlinkClick r:id="rId6"/>
              </a:rPr>
              <a:t>here</a:t>
            </a:r>
            <a:r>
              <a:rPr lang="en-US" sz="2400" dirty="0"/>
              <a:t>. </a:t>
            </a:r>
          </a:p>
          <a:p>
            <a:endParaRPr lang="en-US" sz="1700" dirty="0"/>
          </a:p>
        </p:txBody>
      </p:sp>
      <p:sp>
        <p:nvSpPr>
          <p:cNvPr id="4" name="Slide Number Placeholder 3">
            <a:extLst>
              <a:ext uri="{FF2B5EF4-FFF2-40B4-BE49-F238E27FC236}">
                <a16:creationId xmlns:a16="http://schemas.microsoft.com/office/drawing/2014/main" id="{867B42DB-537B-4147-96D9-57D9A0875202}"/>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17</a:t>
            </a:fld>
            <a:endParaRPr lang="en-US">
              <a:solidFill>
                <a:schemeClr val="tx1">
                  <a:lumMod val="50000"/>
                  <a:lumOff val="50000"/>
                </a:schemeClr>
              </a:solidFill>
            </a:endParaRPr>
          </a:p>
        </p:txBody>
      </p:sp>
    </p:spTree>
    <p:extLst>
      <p:ext uri="{BB962C8B-B14F-4D97-AF65-F5344CB8AC3E}">
        <p14:creationId xmlns:p14="http://schemas.microsoft.com/office/powerpoint/2010/main" val="248164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29D5AD-8348-4446-B191-6A9B6FE03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809575-95F8-4026-B14C-080046FC38E1}"/>
              </a:ext>
            </a:extLst>
          </p:cNvPr>
          <p:cNvSpPr>
            <a:spLocks noGrp="1"/>
          </p:cNvSpPr>
          <p:nvPr>
            <p:ph type="title"/>
          </p:nvPr>
        </p:nvSpPr>
        <p:spPr>
          <a:xfrm>
            <a:off x="838200" y="253397"/>
            <a:ext cx="10515600" cy="1273233"/>
          </a:xfrm>
        </p:spPr>
        <p:txBody>
          <a:bodyPr>
            <a:normAutofit/>
          </a:bodyPr>
          <a:lstStyle/>
          <a:p>
            <a:r>
              <a:rPr lang="en-US" sz="4000"/>
              <a:t>Private Funding and Collections</a:t>
            </a:r>
          </a:p>
        </p:txBody>
      </p:sp>
      <p:sp>
        <p:nvSpPr>
          <p:cNvPr id="26" name="Rectangle 25">
            <a:extLst>
              <a:ext uri="{FF2B5EF4-FFF2-40B4-BE49-F238E27FC236}">
                <a16:creationId xmlns:a16="http://schemas.microsoft.com/office/drawing/2014/main"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9F1B92-11EC-4886-BCED-400FAC617AE3}"/>
              </a:ext>
            </a:extLst>
          </p:cNvPr>
          <p:cNvSpPr>
            <a:spLocks noGrp="1"/>
          </p:cNvSpPr>
          <p:nvPr>
            <p:ph idx="1"/>
          </p:nvPr>
        </p:nvSpPr>
        <p:spPr>
          <a:xfrm>
            <a:off x="838200" y="2152998"/>
            <a:ext cx="10515600" cy="4203352"/>
          </a:xfrm>
        </p:spPr>
        <p:txBody>
          <a:bodyPr vert="horz" lIns="91440" tIns="45720" rIns="91440" bIns="45720" rtlCol="0" anchor="t">
            <a:normAutofit lnSpcReduction="10000"/>
          </a:bodyPr>
          <a:lstStyle/>
          <a:p>
            <a:pPr marL="0" indent="0">
              <a:buNone/>
            </a:pPr>
            <a:r>
              <a:rPr lang="en-US" sz="2400" b="1" dirty="0"/>
              <a:t>Private Sources </a:t>
            </a:r>
          </a:p>
          <a:p>
            <a:r>
              <a:rPr lang="en-US" sz="2400" dirty="0"/>
              <a:t>Some foundations and non-profits make funding available for a variety of community causes depending on the general mission of the organization. </a:t>
            </a:r>
            <a:r>
              <a:rPr lang="en-US" sz="2400" dirty="0">
                <a:hlinkClick r:id="rId2"/>
              </a:rPr>
              <a:t>Knight Foundation</a:t>
            </a:r>
            <a:r>
              <a:rPr lang="en-US" sz="2400" dirty="0"/>
              <a:t>, for example, runs several programs offering grants in smart city efforts as well as journalism and the arts.  Other great examples are </a:t>
            </a:r>
            <a:r>
              <a:rPr lang="en-US" sz="2400" dirty="0">
                <a:hlinkClick r:id="rId3"/>
              </a:rPr>
              <a:t>Bloomberg Philanthropies</a:t>
            </a:r>
            <a:r>
              <a:rPr lang="en-US" sz="2400" dirty="0"/>
              <a:t>, </a:t>
            </a:r>
            <a:r>
              <a:rPr lang="en-US" sz="2400" dirty="0">
                <a:hlinkClick r:id="rId4"/>
              </a:rPr>
              <a:t>Harvard Kennedy School Government Performance Lab</a:t>
            </a:r>
            <a:r>
              <a:rPr lang="en-US" sz="2400" dirty="0"/>
              <a:t>, </a:t>
            </a:r>
            <a:r>
              <a:rPr lang="en-US" sz="2400" dirty="0">
                <a:hlinkClick r:id="rId5"/>
              </a:rPr>
              <a:t>CityPossible</a:t>
            </a:r>
            <a:r>
              <a:rPr lang="en-US" sz="2400" dirty="0"/>
              <a:t>, and </a:t>
            </a:r>
            <a:r>
              <a:rPr lang="en-US" sz="2400" dirty="0">
                <a:hlinkClick r:id="rId6"/>
              </a:rPr>
              <a:t>MetroLab Network</a:t>
            </a:r>
            <a:r>
              <a:rPr lang="en-US" sz="2400" dirty="0"/>
              <a:t>.</a:t>
            </a:r>
          </a:p>
          <a:p>
            <a:pPr marL="0" indent="0">
              <a:buNone/>
            </a:pPr>
            <a:r>
              <a:rPr lang="en-US" sz="2400" b="1" dirty="0"/>
              <a:t>Aggregators</a:t>
            </a:r>
          </a:p>
          <a:p>
            <a:r>
              <a:rPr lang="en-US" sz="2400" dirty="0">
                <a:hlinkClick r:id="rId7"/>
              </a:rPr>
              <a:t>US Ignite Federal Funding Opportunities Portal</a:t>
            </a:r>
            <a:r>
              <a:rPr lang="en-US" sz="2400" dirty="0"/>
              <a:t>: This database contains a curated summary of existing federal programs that offer funding that may be applied to a variety of smart city projects. The database provides links to the relevant agency site for further details.</a:t>
            </a:r>
            <a:endParaRPr lang="en-US" sz="2400" dirty="0">
              <a:cs typeface="Calibri"/>
            </a:endParaRPr>
          </a:p>
        </p:txBody>
      </p:sp>
      <p:sp>
        <p:nvSpPr>
          <p:cNvPr id="4" name="Slide Number Placeholder 3">
            <a:extLst>
              <a:ext uri="{FF2B5EF4-FFF2-40B4-BE49-F238E27FC236}">
                <a16:creationId xmlns:a16="http://schemas.microsoft.com/office/drawing/2014/main" id="{867B42DB-537B-4147-96D9-57D9A0875202}"/>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18</a:t>
            </a:fld>
            <a:endParaRPr lang="en-US">
              <a:solidFill>
                <a:schemeClr val="tx1">
                  <a:lumMod val="50000"/>
                  <a:lumOff val="50000"/>
                </a:schemeClr>
              </a:solidFill>
            </a:endParaRPr>
          </a:p>
        </p:txBody>
      </p:sp>
    </p:spTree>
    <p:extLst>
      <p:ext uri="{BB962C8B-B14F-4D97-AF65-F5344CB8AC3E}">
        <p14:creationId xmlns:p14="http://schemas.microsoft.com/office/powerpoint/2010/main" val="171476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10D987-33D0-44D3-AB95-39D0A07EAF4F}"/>
              </a:ext>
            </a:extLst>
          </p:cNvPr>
          <p:cNvSpPr>
            <a:spLocks noGrp="1"/>
          </p:cNvSpPr>
          <p:nvPr>
            <p:ph type="title"/>
          </p:nvPr>
        </p:nvSpPr>
        <p:spPr>
          <a:xfrm>
            <a:off x="1115568" y="548640"/>
            <a:ext cx="10168128" cy="1179576"/>
          </a:xfrm>
        </p:spPr>
        <p:txBody>
          <a:bodyPr>
            <a:normAutofit/>
          </a:bodyPr>
          <a:lstStyle/>
          <a:p>
            <a:r>
              <a:rPr lang="en-US" sz="4000" b="1" dirty="0"/>
              <a:t>Presentation Assignment</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5B5787F-6C2B-4D90-A6AA-7546125E15BB}"/>
              </a:ext>
            </a:extLst>
          </p:cNvPr>
          <p:cNvSpPr>
            <a:spLocks noGrp="1"/>
          </p:cNvSpPr>
          <p:nvPr>
            <p:ph idx="1"/>
          </p:nvPr>
        </p:nvSpPr>
        <p:spPr>
          <a:xfrm>
            <a:off x="1115568" y="2311222"/>
            <a:ext cx="10168128" cy="3695020"/>
          </a:xfrm>
        </p:spPr>
        <p:txBody>
          <a:bodyPr vert="horz" lIns="91440" tIns="45720" rIns="91440" bIns="45720" rtlCol="0" anchor="t">
            <a:normAutofit/>
          </a:bodyPr>
          <a:lstStyle/>
          <a:p>
            <a:r>
              <a:rPr lang="en-US" sz="2400" dirty="0"/>
              <a:t>Planning for a 10-minute slide presentation, use the information gathered in this workbook to discuss your plan to fund your smart city project​ beyond the initial GA Smart support </a:t>
            </a:r>
          </a:p>
          <a:p>
            <a:r>
              <a:rPr lang="en-US" sz="2400" dirty="0"/>
              <a:t>Be sure to include information that you’ve learned this year about stakeholders, data, and possible funders.</a:t>
            </a:r>
          </a:p>
          <a:p>
            <a:r>
              <a:rPr lang="en-US" sz="2400" dirty="0"/>
              <a:t>Document how your project scope and plan may have changed in the past year.</a:t>
            </a:r>
          </a:p>
          <a:p>
            <a:endParaRPr lang="en-US" sz="2200" dirty="0"/>
          </a:p>
        </p:txBody>
      </p:sp>
      <p:sp>
        <p:nvSpPr>
          <p:cNvPr id="4" name="Slide Number Placeholder 3">
            <a:extLst>
              <a:ext uri="{FF2B5EF4-FFF2-40B4-BE49-F238E27FC236}">
                <a16:creationId xmlns:a16="http://schemas.microsoft.com/office/drawing/2014/main" id="{913AFDE8-D6B5-416C-87B0-97E0F2BF9413}"/>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19</a:t>
            </a:fld>
            <a:endParaRPr lang="en-US">
              <a:solidFill>
                <a:schemeClr val="tx1">
                  <a:lumMod val="50000"/>
                  <a:lumOff val="50000"/>
                </a:schemeClr>
              </a:solidFill>
            </a:endParaRPr>
          </a:p>
        </p:txBody>
      </p:sp>
    </p:spTree>
    <p:extLst>
      <p:ext uri="{BB962C8B-B14F-4D97-AF65-F5344CB8AC3E}">
        <p14:creationId xmlns:p14="http://schemas.microsoft.com/office/powerpoint/2010/main" val="361312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4DA7865-A2A3-4423-872F-F3B31F85F391}"/>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5000" dirty="0">
                <a:solidFill>
                  <a:schemeClr val="bg1"/>
                </a:solidFill>
              </a:rPr>
              <a:t>Lee Davenport</a:t>
            </a:r>
          </a:p>
        </p:txBody>
      </p:sp>
      <p:sp>
        <p:nvSpPr>
          <p:cNvPr id="6" name="Text Placeholder 5">
            <a:extLst>
              <a:ext uri="{FF2B5EF4-FFF2-40B4-BE49-F238E27FC236}">
                <a16:creationId xmlns:a16="http://schemas.microsoft.com/office/drawing/2014/main" id="{C7C5BF6E-9A54-4A01-BCCF-65FB15E4464E}"/>
              </a:ext>
            </a:extLst>
          </p:cNvPr>
          <p:cNvSpPr>
            <a:spLocks noGrp="1"/>
          </p:cNvSpPr>
          <p:nvPr>
            <p:ph type="body" idx="1"/>
          </p:nvPr>
        </p:nvSpPr>
        <p:spPr>
          <a:xfrm>
            <a:off x="728663" y="3902075"/>
            <a:ext cx="4505552" cy="1655762"/>
          </a:xfrm>
        </p:spPr>
        <p:txBody>
          <a:bodyPr vert="horz" lIns="91440" tIns="45720" rIns="91440" bIns="45720" rtlCol="0">
            <a:normAutofit/>
          </a:bodyPr>
          <a:lstStyle/>
          <a:p>
            <a:r>
              <a:rPr lang="en-US" sz="2000" dirty="0">
                <a:solidFill>
                  <a:schemeClr val="bg1"/>
                </a:solidFill>
              </a:rPr>
              <a:t>Director of Community Development</a:t>
            </a:r>
            <a:br>
              <a:rPr lang="en-US" sz="2000" dirty="0">
                <a:solidFill>
                  <a:schemeClr val="bg1"/>
                </a:solidFill>
              </a:rPr>
            </a:br>
            <a:r>
              <a:rPr lang="en-US" sz="2000" dirty="0">
                <a:solidFill>
                  <a:schemeClr val="bg1"/>
                </a:solidFill>
              </a:rPr>
              <a:t>US Ignite</a:t>
            </a:r>
          </a:p>
          <a:p>
            <a:r>
              <a:rPr lang="en-US" sz="2000" dirty="0">
                <a:solidFill>
                  <a:schemeClr val="bg1"/>
                </a:solidFill>
                <a:hlinkClick r:id="rId3">
                  <a:extLst>
                    <a:ext uri="{A12FA001-AC4F-418D-AE19-62706E023703}">
                      <ahyp:hlinkClr xmlns:ahyp="http://schemas.microsoft.com/office/drawing/2018/hyperlinkcolor" xmlns="" val="tx"/>
                    </a:ext>
                  </a:extLst>
                </a:hlinkClick>
              </a:rPr>
              <a:t>lee.davenport@us-ignite.org</a:t>
            </a:r>
            <a:r>
              <a:rPr lang="en-US" sz="2000" dirty="0">
                <a:solidFill>
                  <a:schemeClr val="bg1"/>
                </a:solidFill>
              </a:rPr>
              <a:t> </a:t>
            </a:r>
          </a:p>
        </p:txBody>
      </p:sp>
      <p:sp>
        <p:nvSpPr>
          <p:cNvPr id="17" name="Freeform: Shape 16">
            <a:extLst>
              <a:ext uri="{FF2B5EF4-FFF2-40B4-BE49-F238E27FC236}">
                <a16:creationId xmlns:a16="http://schemas.microsoft.com/office/drawing/2014/main" id="{0277405F-0B4F-4418-B773-1B38814125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person wearing a suit and tie smiling and looking at the camera&#10;&#10;Description automatically generated">
            <a:extLst>
              <a:ext uri="{FF2B5EF4-FFF2-40B4-BE49-F238E27FC236}">
                <a16:creationId xmlns:a16="http://schemas.microsoft.com/office/drawing/2014/main" id="{3DA30DB5-8777-4EA0-8A2C-136B183A2DC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06405" y="2663211"/>
            <a:ext cx="2274920" cy="340812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5F2C204-640D-40F7-8A1A-1D5BE41A52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56393" y="1573032"/>
            <a:ext cx="3105975" cy="846377"/>
          </a:xfrm>
          <a:prstGeom prst="rect">
            <a:avLst/>
          </a:prstGeom>
        </p:spPr>
      </p:pic>
      <p:sp>
        <p:nvSpPr>
          <p:cNvPr id="4" name="Slide Number Placeholder 3">
            <a:extLst>
              <a:ext uri="{FF2B5EF4-FFF2-40B4-BE49-F238E27FC236}">
                <a16:creationId xmlns:a16="http://schemas.microsoft.com/office/drawing/2014/main" id="{6C69B310-8A54-4E87-AC2F-F38FA09312A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C558CF8-4171-4B1E-A707-462EAE47D052}" type="slidenum">
              <a:rPr lang="en-US">
                <a:solidFill>
                  <a:schemeClr val="bg1">
                    <a:lumMod val="50000"/>
                  </a:schemeClr>
                </a:solidFill>
              </a:rPr>
              <a:pPr>
                <a:spcAft>
                  <a:spcPts val="600"/>
                </a:spcAft>
              </a:pPr>
              <a:t>2</a:t>
            </a:fld>
            <a:endParaRPr lang="en-US">
              <a:solidFill>
                <a:schemeClr val="bg1">
                  <a:lumMod val="50000"/>
                </a:schemeClr>
              </a:solidFill>
            </a:endParaRPr>
          </a:p>
        </p:txBody>
      </p:sp>
    </p:spTree>
    <p:extLst>
      <p:ext uri="{BB962C8B-B14F-4D97-AF65-F5344CB8AC3E}">
        <p14:creationId xmlns:p14="http://schemas.microsoft.com/office/powerpoint/2010/main" val="90475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BF4023-15CE-4196-8C64-FF82B1CDE3DB}"/>
              </a:ext>
            </a:extLst>
          </p:cNvPr>
          <p:cNvSpPr>
            <a:spLocks noGrp="1"/>
          </p:cNvSpPr>
          <p:nvPr>
            <p:ph type="title"/>
          </p:nvPr>
        </p:nvSpPr>
        <p:spPr>
          <a:xfrm>
            <a:off x="1115568" y="548640"/>
            <a:ext cx="10168128" cy="1179576"/>
          </a:xfrm>
        </p:spPr>
        <p:txBody>
          <a:bodyPr>
            <a:normAutofit/>
          </a:bodyPr>
          <a:lstStyle/>
          <a:p>
            <a:r>
              <a:rPr lang="en-US" sz="3700" b="1" dirty="0"/>
              <a:t>Revisit your Assumptions: Part 1</a:t>
            </a:r>
            <a:r>
              <a:rPr lang="en-US" sz="3700" dirty="0"/>
              <a:t/>
            </a:r>
            <a:br>
              <a:rPr lang="en-US" sz="3700" dirty="0"/>
            </a:br>
            <a:r>
              <a:rPr lang="en-US" sz="3700" dirty="0"/>
              <a:t>What are your community’s priority areas?</a:t>
            </a:r>
          </a:p>
        </p:txBody>
      </p:sp>
      <p:sp>
        <p:nvSpPr>
          <p:cNvPr id="17" name="Rectangle 16">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830BD95C-0347-4D99-96C3-F6CD9648104D}"/>
              </a:ext>
            </a:extLst>
          </p:cNvPr>
          <p:cNvSpPr>
            <a:spLocks noGrp="1"/>
          </p:cNvSpPr>
          <p:nvPr>
            <p:ph idx="1"/>
          </p:nvPr>
        </p:nvSpPr>
        <p:spPr>
          <a:xfrm>
            <a:off x="1115568" y="2481943"/>
            <a:ext cx="10168128" cy="3695020"/>
          </a:xfrm>
        </p:spPr>
        <p:txBody>
          <a:bodyPr>
            <a:normAutofit/>
          </a:bodyPr>
          <a:lstStyle/>
          <a:p>
            <a:endParaRPr lang="en-US" sz="2200" dirty="0"/>
          </a:p>
        </p:txBody>
      </p:sp>
      <p:sp>
        <p:nvSpPr>
          <p:cNvPr id="4" name="Slide Number Placeholder 3">
            <a:extLst>
              <a:ext uri="{FF2B5EF4-FFF2-40B4-BE49-F238E27FC236}">
                <a16:creationId xmlns:a16="http://schemas.microsoft.com/office/drawing/2014/main" id="{0E6F95F2-F318-469D-8B59-AD7A66F1EAA1}"/>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59605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BF4023-15CE-4196-8C64-FF82B1CDE3DB}"/>
              </a:ext>
            </a:extLst>
          </p:cNvPr>
          <p:cNvSpPr>
            <a:spLocks noGrp="1"/>
          </p:cNvSpPr>
          <p:nvPr>
            <p:ph type="title"/>
          </p:nvPr>
        </p:nvSpPr>
        <p:spPr>
          <a:xfrm>
            <a:off x="1115568" y="548640"/>
            <a:ext cx="10168128" cy="1179576"/>
          </a:xfrm>
        </p:spPr>
        <p:txBody>
          <a:bodyPr>
            <a:normAutofit/>
          </a:bodyPr>
          <a:lstStyle/>
          <a:p>
            <a:r>
              <a:rPr lang="en-US" sz="3700" b="1" dirty="0"/>
              <a:t>Revisit your Assumptions: Part 2</a:t>
            </a:r>
            <a:r>
              <a:rPr lang="en-US" sz="3700" dirty="0"/>
              <a:t/>
            </a:r>
            <a:br>
              <a:rPr lang="en-US" sz="3700" dirty="0"/>
            </a:br>
            <a:r>
              <a:rPr lang="en-US" sz="3700" dirty="0"/>
              <a:t>Who can make this decision? Who can advise? </a:t>
            </a:r>
          </a:p>
        </p:txBody>
      </p:sp>
      <p:sp>
        <p:nvSpPr>
          <p:cNvPr id="18" name="Rectangle 17">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ABA54AD8-414A-44D5-A574-6DFF485E4CAE}"/>
              </a:ext>
            </a:extLst>
          </p:cNvPr>
          <p:cNvSpPr>
            <a:spLocks noGrp="1"/>
          </p:cNvSpPr>
          <p:nvPr>
            <p:ph idx="1"/>
          </p:nvPr>
        </p:nvSpPr>
        <p:spPr>
          <a:xfrm>
            <a:off x="1115568" y="2481943"/>
            <a:ext cx="10168128" cy="3695020"/>
          </a:xfrm>
        </p:spPr>
        <p:txBody>
          <a:bodyPr>
            <a:normAutofit/>
          </a:bodyPr>
          <a:lstStyle/>
          <a:p>
            <a:endParaRPr lang="en-US" sz="2200"/>
          </a:p>
        </p:txBody>
      </p:sp>
      <p:sp>
        <p:nvSpPr>
          <p:cNvPr id="4" name="Slide Number Placeholder 3">
            <a:extLst>
              <a:ext uri="{FF2B5EF4-FFF2-40B4-BE49-F238E27FC236}">
                <a16:creationId xmlns:a16="http://schemas.microsoft.com/office/drawing/2014/main" id="{0E6F95F2-F318-469D-8B59-AD7A66F1EAA1}"/>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spTree>
    <p:extLst>
      <p:ext uri="{BB962C8B-B14F-4D97-AF65-F5344CB8AC3E}">
        <p14:creationId xmlns:p14="http://schemas.microsoft.com/office/powerpoint/2010/main" val="283945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BF4023-15CE-4196-8C64-FF82B1CDE3DB}"/>
              </a:ext>
            </a:extLst>
          </p:cNvPr>
          <p:cNvSpPr>
            <a:spLocks noGrp="1"/>
          </p:cNvSpPr>
          <p:nvPr>
            <p:ph type="title"/>
          </p:nvPr>
        </p:nvSpPr>
        <p:spPr>
          <a:xfrm>
            <a:off x="1115568" y="548640"/>
            <a:ext cx="10168128" cy="1179576"/>
          </a:xfrm>
        </p:spPr>
        <p:txBody>
          <a:bodyPr>
            <a:normAutofit/>
          </a:bodyPr>
          <a:lstStyle/>
          <a:p>
            <a:r>
              <a:rPr lang="en-US" sz="3700" b="1" dirty="0"/>
              <a:t>Revisit your Assumptions: Part 3</a:t>
            </a:r>
            <a:br>
              <a:rPr lang="en-US" sz="3700" b="1" dirty="0"/>
            </a:br>
            <a:r>
              <a:rPr lang="en-US" sz="3700" dirty="0"/>
              <a:t>What are the decision factors?</a:t>
            </a:r>
          </a:p>
        </p:txBody>
      </p:sp>
      <p:sp>
        <p:nvSpPr>
          <p:cNvPr id="17" name="Rectangle 16">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A06743C6-A080-4C81-9C05-B8B2130F53CA}"/>
              </a:ext>
            </a:extLst>
          </p:cNvPr>
          <p:cNvSpPr>
            <a:spLocks noGrp="1"/>
          </p:cNvSpPr>
          <p:nvPr>
            <p:ph idx="1"/>
          </p:nvPr>
        </p:nvSpPr>
        <p:spPr>
          <a:xfrm>
            <a:off x="1115568" y="2481943"/>
            <a:ext cx="10168128" cy="3695020"/>
          </a:xfrm>
        </p:spPr>
        <p:txBody>
          <a:bodyPr>
            <a:normAutofit/>
          </a:bodyPr>
          <a:lstStyle/>
          <a:p>
            <a:endParaRPr lang="en-US" sz="2200"/>
          </a:p>
        </p:txBody>
      </p:sp>
      <p:sp>
        <p:nvSpPr>
          <p:cNvPr id="4" name="Slide Number Placeholder 3">
            <a:extLst>
              <a:ext uri="{FF2B5EF4-FFF2-40B4-BE49-F238E27FC236}">
                <a16:creationId xmlns:a16="http://schemas.microsoft.com/office/drawing/2014/main" id="{0E6F95F2-F318-469D-8B59-AD7A66F1EAA1}"/>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22</a:t>
            </a:fld>
            <a:endParaRPr lang="en-US">
              <a:solidFill>
                <a:schemeClr val="tx1">
                  <a:lumMod val="50000"/>
                  <a:lumOff val="50000"/>
                </a:schemeClr>
              </a:solidFill>
            </a:endParaRPr>
          </a:p>
        </p:txBody>
      </p:sp>
    </p:spTree>
    <p:extLst>
      <p:ext uri="{BB962C8B-B14F-4D97-AF65-F5344CB8AC3E}">
        <p14:creationId xmlns:p14="http://schemas.microsoft.com/office/powerpoint/2010/main" val="427054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FEA245-B5E6-4E64-886F-5C4EC2B714CA}"/>
              </a:ext>
            </a:extLst>
          </p:cNvPr>
          <p:cNvSpPr>
            <a:spLocks noGrp="1"/>
          </p:cNvSpPr>
          <p:nvPr>
            <p:ph type="title"/>
          </p:nvPr>
        </p:nvSpPr>
        <p:spPr>
          <a:xfrm>
            <a:off x="1115568" y="548640"/>
            <a:ext cx="10168128" cy="1179576"/>
          </a:xfrm>
        </p:spPr>
        <p:txBody>
          <a:bodyPr>
            <a:normAutofit/>
          </a:bodyPr>
          <a:lstStyle/>
          <a:p>
            <a:r>
              <a:rPr lang="en-US" sz="3700" b="1" dirty="0"/>
              <a:t>Define Use Case: Part 1</a:t>
            </a:r>
            <a:r>
              <a:rPr lang="en-US" sz="3700" dirty="0"/>
              <a:t/>
            </a:r>
            <a:br>
              <a:rPr lang="en-US" sz="3700" dirty="0"/>
            </a:br>
            <a:r>
              <a:rPr lang="en-US" sz="3700" dirty="0"/>
              <a:t>What’s the specific story to address?</a:t>
            </a: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2018E22-F714-4980-911A-6887B3766507}"/>
              </a:ext>
            </a:extLst>
          </p:cNvPr>
          <p:cNvSpPr>
            <a:spLocks noGrp="1"/>
          </p:cNvSpPr>
          <p:nvPr>
            <p:ph idx="1"/>
          </p:nvPr>
        </p:nvSpPr>
        <p:spPr>
          <a:xfrm>
            <a:off x="1115568" y="2481943"/>
            <a:ext cx="10168128" cy="3695020"/>
          </a:xfrm>
        </p:spPr>
        <p:txBody>
          <a:bodyPr>
            <a:normAutofit/>
          </a:bodyPr>
          <a:lstStyle/>
          <a:p>
            <a:endParaRPr lang="en-US" sz="2200"/>
          </a:p>
        </p:txBody>
      </p:sp>
      <p:sp>
        <p:nvSpPr>
          <p:cNvPr id="4" name="Slide Number Placeholder 3">
            <a:extLst>
              <a:ext uri="{FF2B5EF4-FFF2-40B4-BE49-F238E27FC236}">
                <a16:creationId xmlns:a16="http://schemas.microsoft.com/office/drawing/2014/main" id="{16B12D6E-A585-429E-8DB5-866CCA06384B}"/>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spTree>
    <p:extLst>
      <p:ext uri="{BB962C8B-B14F-4D97-AF65-F5344CB8AC3E}">
        <p14:creationId xmlns:p14="http://schemas.microsoft.com/office/powerpoint/2010/main" val="227636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FEA245-B5E6-4E64-886F-5C4EC2B714CA}"/>
              </a:ext>
            </a:extLst>
          </p:cNvPr>
          <p:cNvSpPr>
            <a:spLocks noGrp="1"/>
          </p:cNvSpPr>
          <p:nvPr>
            <p:ph type="title"/>
          </p:nvPr>
        </p:nvSpPr>
        <p:spPr>
          <a:xfrm>
            <a:off x="1115568" y="548640"/>
            <a:ext cx="10168128" cy="1179576"/>
          </a:xfrm>
        </p:spPr>
        <p:txBody>
          <a:bodyPr>
            <a:normAutofit/>
          </a:bodyPr>
          <a:lstStyle/>
          <a:p>
            <a:r>
              <a:rPr lang="en-US" sz="3700" b="1" dirty="0"/>
              <a:t>Define Use Case: Part 2</a:t>
            </a:r>
            <a:r>
              <a:rPr lang="en-US" sz="3700" dirty="0"/>
              <a:t/>
            </a:r>
            <a:br>
              <a:rPr lang="en-US" sz="3700" dirty="0"/>
            </a:br>
            <a:r>
              <a:rPr lang="en-US" sz="3700" dirty="0"/>
              <a:t>Scan of Best Practices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2018E22-F714-4980-911A-6887B3766507}"/>
              </a:ext>
            </a:extLst>
          </p:cNvPr>
          <p:cNvSpPr>
            <a:spLocks noGrp="1"/>
          </p:cNvSpPr>
          <p:nvPr>
            <p:ph idx="1"/>
          </p:nvPr>
        </p:nvSpPr>
        <p:spPr>
          <a:xfrm>
            <a:off x="1115568" y="2481943"/>
            <a:ext cx="10168128" cy="3695020"/>
          </a:xfrm>
        </p:spPr>
        <p:txBody>
          <a:bodyPr>
            <a:normAutofit/>
          </a:bodyPr>
          <a:lstStyle/>
          <a:p>
            <a:endParaRPr lang="en-US" sz="2200"/>
          </a:p>
        </p:txBody>
      </p:sp>
      <p:sp>
        <p:nvSpPr>
          <p:cNvPr id="4" name="Slide Number Placeholder 3">
            <a:extLst>
              <a:ext uri="{FF2B5EF4-FFF2-40B4-BE49-F238E27FC236}">
                <a16:creationId xmlns:a16="http://schemas.microsoft.com/office/drawing/2014/main" id="{16B12D6E-A585-429E-8DB5-866CCA06384B}"/>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24</a:t>
            </a:fld>
            <a:endParaRPr lang="en-US">
              <a:solidFill>
                <a:schemeClr val="tx1">
                  <a:lumMod val="50000"/>
                  <a:lumOff val="50000"/>
                </a:schemeClr>
              </a:solidFill>
            </a:endParaRPr>
          </a:p>
        </p:txBody>
      </p:sp>
    </p:spTree>
    <p:extLst>
      <p:ext uri="{BB962C8B-B14F-4D97-AF65-F5344CB8AC3E}">
        <p14:creationId xmlns:p14="http://schemas.microsoft.com/office/powerpoint/2010/main" val="2789331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FEA245-B5E6-4E64-886F-5C4EC2B714CA}"/>
              </a:ext>
            </a:extLst>
          </p:cNvPr>
          <p:cNvSpPr>
            <a:spLocks noGrp="1"/>
          </p:cNvSpPr>
          <p:nvPr>
            <p:ph type="title"/>
          </p:nvPr>
        </p:nvSpPr>
        <p:spPr>
          <a:xfrm>
            <a:off x="1115568" y="548640"/>
            <a:ext cx="10168128" cy="1179576"/>
          </a:xfrm>
        </p:spPr>
        <p:txBody>
          <a:bodyPr>
            <a:normAutofit/>
          </a:bodyPr>
          <a:lstStyle/>
          <a:p>
            <a:r>
              <a:rPr lang="en-US" sz="3700" b="1" dirty="0"/>
              <a:t>Locate potential funding source: Part 1 </a:t>
            </a:r>
            <a:r>
              <a:rPr lang="en-US" sz="3700" dirty="0"/>
              <a:t/>
            </a:r>
            <a:br>
              <a:rPr lang="en-US" sz="3700" dirty="0"/>
            </a:br>
            <a:r>
              <a:rPr lang="en-US" sz="3700" dirty="0"/>
              <a:t>Scan of Potential Funders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2018E22-F714-4980-911A-6887B3766507}"/>
              </a:ext>
            </a:extLst>
          </p:cNvPr>
          <p:cNvSpPr>
            <a:spLocks noGrp="1"/>
          </p:cNvSpPr>
          <p:nvPr>
            <p:ph idx="1"/>
          </p:nvPr>
        </p:nvSpPr>
        <p:spPr>
          <a:xfrm>
            <a:off x="1115568" y="2481943"/>
            <a:ext cx="10168128" cy="3695020"/>
          </a:xfrm>
        </p:spPr>
        <p:txBody>
          <a:bodyPr>
            <a:normAutofit/>
          </a:bodyPr>
          <a:lstStyle/>
          <a:p>
            <a:endParaRPr lang="en-US" sz="2200"/>
          </a:p>
        </p:txBody>
      </p:sp>
      <p:sp>
        <p:nvSpPr>
          <p:cNvPr id="4" name="Slide Number Placeholder 3">
            <a:extLst>
              <a:ext uri="{FF2B5EF4-FFF2-40B4-BE49-F238E27FC236}">
                <a16:creationId xmlns:a16="http://schemas.microsoft.com/office/drawing/2014/main" id="{16B12D6E-A585-429E-8DB5-866CCA06384B}"/>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25</a:t>
            </a:fld>
            <a:endParaRPr lang="en-US">
              <a:solidFill>
                <a:schemeClr val="tx1">
                  <a:lumMod val="50000"/>
                  <a:lumOff val="50000"/>
                </a:schemeClr>
              </a:solidFill>
            </a:endParaRPr>
          </a:p>
        </p:txBody>
      </p:sp>
    </p:spTree>
    <p:extLst>
      <p:ext uri="{BB962C8B-B14F-4D97-AF65-F5344CB8AC3E}">
        <p14:creationId xmlns:p14="http://schemas.microsoft.com/office/powerpoint/2010/main" val="338249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FEA245-B5E6-4E64-886F-5C4EC2B714CA}"/>
              </a:ext>
            </a:extLst>
          </p:cNvPr>
          <p:cNvSpPr>
            <a:spLocks noGrp="1"/>
          </p:cNvSpPr>
          <p:nvPr>
            <p:ph type="title"/>
          </p:nvPr>
        </p:nvSpPr>
        <p:spPr>
          <a:xfrm>
            <a:off x="1115568" y="548640"/>
            <a:ext cx="10168128" cy="1179576"/>
          </a:xfrm>
        </p:spPr>
        <p:txBody>
          <a:bodyPr>
            <a:normAutofit/>
          </a:bodyPr>
          <a:lstStyle/>
          <a:p>
            <a:r>
              <a:rPr lang="en-US" sz="3700" b="1" dirty="0"/>
              <a:t>Locate potential funding source: Part 2 </a:t>
            </a:r>
            <a:r>
              <a:rPr lang="en-US" sz="3700" dirty="0"/>
              <a:t/>
            </a:r>
            <a:br>
              <a:rPr lang="en-US" sz="3700" dirty="0"/>
            </a:br>
            <a:r>
              <a:rPr lang="en-US" sz="3700" dirty="0"/>
              <a:t>Learn about requirements for your proposals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2018E22-F714-4980-911A-6887B3766507}"/>
              </a:ext>
            </a:extLst>
          </p:cNvPr>
          <p:cNvSpPr>
            <a:spLocks noGrp="1"/>
          </p:cNvSpPr>
          <p:nvPr>
            <p:ph idx="1"/>
          </p:nvPr>
        </p:nvSpPr>
        <p:spPr>
          <a:xfrm>
            <a:off x="1115568" y="2481943"/>
            <a:ext cx="10168128" cy="3695020"/>
          </a:xfrm>
        </p:spPr>
        <p:txBody>
          <a:bodyPr>
            <a:normAutofit/>
          </a:bodyPr>
          <a:lstStyle/>
          <a:p>
            <a:endParaRPr lang="en-US" sz="2200"/>
          </a:p>
        </p:txBody>
      </p:sp>
      <p:sp>
        <p:nvSpPr>
          <p:cNvPr id="4" name="Slide Number Placeholder 3">
            <a:extLst>
              <a:ext uri="{FF2B5EF4-FFF2-40B4-BE49-F238E27FC236}">
                <a16:creationId xmlns:a16="http://schemas.microsoft.com/office/drawing/2014/main" id="{16B12D6E-A585-429E-8DB5-866CCA06384B}"/>
              </a:ext>
            </a:extLst>
          </p:cNvPr>
          <p:cNvSpPr>
            <a:spLocks noGrp="1"/>
          </p:cNvSpPr>
          <p:nvPr>
            <p:ph type="sldNum" sz="quarter" idx="12"/>
          </p:nvPr>
        </p:nvSpPr>
        <p:spPr>
          <a:xfrm>
            <a:off x="8540496" y="6356350"/>
            <a:ext cx="2743200" cy="365125"/>
          </a:xfrm>
        </p:spPr>
        <p:txBody>
          <a:bodyPr>
            <a:normAutofit/>
          </a:bodyPr>
          <a:lstStyle/>
          <a:p>
            <a:pPr>
              <a:spcAft>
                <a:spcPts val="600"/>
              </a:spcAft>
            </a:pPr>
            <a:fld id="{5C558CF8-4171-4B1E-A707-462EAE47D052}" type="slidenum">
              <a:rPr lang="en-US">
                <a:solidFill>
                  <a:schemeClr val="tx1">
                    <a:lumMod val="50000"/>
                    <a:lumOff val="50000"/>
                  </a:schemeClr>
                </a:solidFill>
              </a:rPr>
              <a:pPr>
                <a:spcAft>
                  <a:spcPts val="600"/>
                </a:spcAft>
              </a:pPr>
              <a:t>26</a:t>
            </a:fld>
            <a:endParaRPr lang="en-US">
              <a:solidFill>
                <a:schemeClr val="tx1">
                  <a:lumMod val="50000"/>
                  <a:lumOff val="50000"/>
                </a:schemeClr>
              </a:solidFill>
            </a:endParaRPr>
          </a:p>
        </p:txBody>
      </p:sp>
    </p:spTree>
    <p:extLst>
      <p:ext uri="{BB962C8B-B14F-4D97-AF65-F5344CB8AC3E}">
        <p14:creationId xmlns:p14="http://schemas.microsoft.com/office/powerpoint/2010/main" val="419290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070D1-8244-4A3E-8476-A3411747184F}"/>
              </a:ext>
            </a:extLst>
          </p:cNvPr>
          <p:cNvSpPr>
            <a:spLocks noGrp="1"/>
          </p:cNvSpPr>
          <p:nvPr>
            <p:ph type="title"/>
          </p:nvPr>
        </p:nvSpPr>
        <p:spPr>
          <a:xfrm>
            <a:off x="838200" y="556995"/>
            <a:ext cx="10515600" cy="1133693"/>
          </a:xfrm>
        </p:spPr>
        <p:txBody>
          <a:bodyPr>
            <a:normAutofit/>
          </a:bodyPr>
          <a:lstStyle/>
          <a:p>
            <a:pPr algn="ctr"/>
            <a:r>
              <a:rPr lang="en-US" sz="5200" dirty="0"/>
              <a:t>Origins of Smart City Opportunities</a:t>
            </a:r>
          </a:p>
        </p:txBody>
      </p:sp>
      <p:sp>
        <p:nvSpPr>
          <p:cNvPr id="7" name="Slide Number Placeholder 6">
            <a:extLst>
              <a:ext uri="{FF2B5EF4-FFF2-40B4-BE49-F238E27FC236}">
                <a16:creationId xmlns:a16="http://schemas.microsoft.com/office/drawing/2014/main" id="{E3486718-EA85-4110-A2F5-C11477D2AB36}"/>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5C558CF8-4171-4B1E-A707-462EAE47D052}" type="slidenum">
              <a:rPr lang="en-US"/>
              <a:pPr>
                <a:lnSpc>
                  <a:spcPct val="90000"/>
                </a:lnSpc>
                <a:spcAft>
                  <a:spcPts val="600"/>
                </a:spcAft>
              </a:pPr>
              <a:t>3</a:t>
            </a:fld>
            <a:endParaRPr lang="en-US"/>
          </a:p>
        </p:txBody>
      </p:sp>
      <p:graphicFrame>
        <p:nvGraphicFramePr>
          <p:cNvPr id="59" name="Content Placeholder 2">
            <a:extLst>
              <a:ext uri="{FF2B5EF4-FFF2-40B4-BE49-F238E27FC236}">
                <a16:creationId xmlns:a16="http://schemas.microsoft.com/office/drawing/2014/main" id="{AA335C9F-6664-4344-837C-97CB7B727C2C}"/>
              </a:ext>
            </a:extLst>
          </p:cNvPr>
          <p:cNvGraphicFramePr>
            <a:graphicFrameLocks noGrp="1"/>
          </p:cNvGraphicFramePr>
          <p:nvPr>
            <p:ph idx="1"/>
            <p:extLst>
              <p:ext uri="{D42A27DB-BD31-4B8C-83A1-F6EECF244321}">
                <p14:modId xmlns:p14="http://schemas.microsoft.com/office/powerpoint/2010/main" val="26583912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4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79805-ACCC-4536-8010-1868B506461F}"/>
              </a:ext>
            </a:extLst>
          </p:cNvPr>
          <p:cNvSpPr>
            <a:spLocks noGrp="1"/>
          </p:cNvSpPr>
          <p:nvPr>
            <p:ph type="title"/>
          </p:nvPr>
        </p:nvSpPr>
        <p:spPr>
          <a:xfrm>
            <a:off x="838200" y="557188"/>
            <a:ext cx="10515600" cy="1133499"/>
          </a:xfrm>
        </p:spPr>
        <p:txBody>
          <a:bodyPr>
            <a:normAutofit/>
          </a:bodyPr>
          <a:lstStyle/>
          <a:p>
            <a:pPr algn="ctr"/>
            <a:r>
              <a:rPr lang="en-US" sz="5200" dirty="0"/>
              <a:t>Smart City Funding and Financing</a:t>
            </a:r>
          </a:p>
        </p:txBody>
      </p:sp>
      <p:sp>
        <p:nvSpPr>
          <p:cNvPr id="4" name="Slide Number Placeholder 3">
            <a:extLst>
              <a:ext uri="{FF2B5EF4-FFF2-40B4-BE49-F238E27FC236}">
                <a16:creationId xmlns:a16="http://schemas.microsoft.com/office/drawing/2014/main" id="{4512DE22-D258-4ED2-99B2-AB494B3C971C}"/>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smtClean="0"/>
              <a:pPr>
                <a:spcAft>
                  <a:spcPts val="600"/>
                </a:spcAft>
              </a:pPr>
              <a:t>4</a:t>
            </a:fld>
            <a:endParaRPr lang="en-US"/>
          </a:p>
        </p:txBody>
      </p:sp>
      <p:graphicFrame>
        <p:nvGraphicFramePr>
          <p:cNvPr id="6" name="Content Placeholder 2">
            <a:extLst>
              <a:ext uri="{FF2B5EF4-FFF2-40B4-BE49-F238E27FC236}">
                <a16:creationId xmlns:a16="http://schemas.microsoft.com/office/drawing/2014/main" id="{B6DB1D42-7260-4044-BAC5-4B406D664CA7}"/>
              </a:ext>
            </a:extLst>
          </p:cNvPr>
          <p:cNvGraphicFramePr>
            <a:graphicFrameLocks noGrp="1"/>
          </p:cNvGraphicFramePr>
          <p:nvPr>
            <p:ph idx="1"/>
            <p:extLst>
              <p:ext uri="{D42A27DB-BD31-4B8C-83A1-F6EECF244321}">
                <p14:modId xmlns:p14="http://schemas.microsoft.com/office/powerpoint/2010/main" val="403981200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92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7">
            <a:extLst>
              <a:ext uri="{FF2B5EF4-FFF2-40B4-BE49-F238E27FC236}">
                <a16:creationId xmlns:a16="http://schemas.microsoft.com/office/drawing/2014/main" id="{94E4D846-3AFC-4F86-8C35-24B0542A26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erson standing next to a body of water&#10;&#10;Description automatically generated">
            <a:extLst>
              <a:ext uri="{FF2B5EF4-FFF2-40B4-BE49-F238E27FC236}">
                <a16:creationId xmlns:a16="http://schemas.microsoft.com/office/drawing/2014/main" id="{9106BE20-CA04-4212-ACC4-B83B1672FFA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818" b="9091"/>
          <a:stretch/>
        </p:blipFill>
        <p:spPr>
          <a:xfrm>
            <a:off x="20" y="10"/>
            <a:ext cx="8668492" cy="6857990"/>
          </a:xfrm>
          <a:prstGeom prst="rect">
            <a:avLst/>
          </a:prstGeom>
        </p:spPr>
      </p:pic>
      <p:sp>
        <p:nvSpPr>
          <p:cNvPr id="75" name="Rectangle 69">
            <a:extLst>
              <a:ext uri="{FF2B5EF4-FFF2-40B4-BE49-F238E27FC236}">
                <a16:creationId xmlns:a16="http://schemas.microsoft.com/office/drawing/2014/main" id="{284781B9-12CB-45C3-907A-9ED93FF72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4" name="Rectangle 7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B9BAE7C-A2C0-4CF7-828F-798BC8FC44C4}"/>
              </a:ext>
            </a:extLst>
          </p:cNvPr>
          <p:cNvSpPr>
            <a:spLocks noGrp="1"/>
          </p:cNvSpPr>
          <p:nvPr>
            <p:ph type="body" idx="1"/>
          </p:nvPr>
        </p:nvSpPr>
        <p:spPr>
          <a:xfrm>
            <a:off x="7451002" y="1760210"/>
            <a:ext cx="4358374" cy="4703964"/>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342900"/>
            <a:r>
              <a:rPr lang="en-US" sz="2400" dirty="0">
                <a:solidFill>
                  <a:schemeClr val="tx1"/>
                </a:solidFill>
                <a:latin typeface="+mn-lt"/>
                <a:cs typeface="+mn-cs"/>
              </a:rPr>
              <a:t>Innovation District facilitated sessions w/ academic, private, civic, &amp; industry leaders</a:t>
            </a:r>
          </a:p>
          <a:p>
            <a:pPr marL="342900"/>
            <a:r>
              <a:rPr lang="en-US" sz="2400" dirty="0">
                <a:solidFill>
                  <a:schemeClr val="tx1"/>
                </a:solidFill>
                <a:latin typeface="+mn-lt"/>
                <a:cs typeface="+mn-cs"/>
              </a:rPr>
              <a:t>Key Projects: smart streetlights &amp; immersive education</a:t>
            </a:r>
          </a:p>
          <a:p>
            <a:pPr marL="342900"/>
            <a:r>
              <a:rPr lang="en-US" sz="2400" dirty="0">
                <a:solidFill>
                  <a:schemeClr val="tx1"/>
                </a:solidFill>
                <a:latin typeface="+mn-lt"/>
                <a:cs typeface="+mn-cs"/>
              </a:rPr>
              <a:t>Deployed reef w/ marine sensors and a STEM curriculum </a:t>
            </a:r>
          </a:p>
          <a:p>
            <a:pPr marL="342900"/>
            <a:r>
              <a:rPr lang="en-US" sz="2400" dirty="0">
                <a:solidFill>
                  <a:schemeClr val="tx1"/>
                </a:solidFill>
                <a:latin typeface="+mn-lt"/>
                <a:cs typeface="+mn-cs"/>
              </a:rPr>
              <a:t>St Pete received individual </a:t>
            </a:r>
            <a:br>
              <a:rPr lang="en-US" sz="2400" dirty="0">
                <a:solidFill>
                  <a:schemeClr val="tx1"/>
                </a:solidFill>
                <a:latin typeface="+mn-lt"/>
                <a:cs typeface="+mn-cs"/>
              </a:rPr>
            </a:br>
            <a:r>
              <a:rPr lang="en-US" sz="2400" dirty="0">
                <a:solidFill>
                  <a:schemeClr val="tx1"/>
                </a:solidFill>
                <a:latin typeface="+mn-lt"/>
                <a:cs typeface="+mn-cs"/>
              </a:rPr>
              <a:t>project-specific technical support </a:t>
            </a:r>
          </a:p>
          <a:p>
            <a:pPr marL="342900"/>
            <a:r>
              <a:rPr lang="en-US" sz="2400" dirty="0">
                <a:solidFill>
                  <a:schemeClr val="tx1"/>
                </a:solidFill>
                <a:latin typeface="+mn-lt"/>
                <a:cs typeface="+mn-cs"/>
              </a:rPr>
              <a:t>IDC Smart City 2020</a:t>
            </a:r>
          </a:p>
          <a:p>
            <a:pPr marL="342900"/>
            <a:endParaRPr lang="en-US" sz="1600" dirty="0">
              <a:solidFill>
                <a:schemeClr val="tx1"/>
              </a:solidFill>
              <a:latin typeface="+mn-lt"/>
              <a:cs typeface="+mn-cs"/>
            </a:endParaRPr>
          </a:p>
        </p:txBody>
      </p:sp>
      <p:sp>
        <p:nvSpPr>
          <p:cNvPr id="2" name="Title 1">
            <a:extLst>
              <a:ext uri="{FF2B5EF4-FFF2-40B4-BE49-F238E27FC236}">
                <a16:creationId xmlns:a16="http://schemas.microsoft.com/office/drawing/2014/main" id="{3C3844B0-61D6-46B1-A790-80FEFAAF17E8}"/>
              </a:ext>
            </a:extLst>
          </p:cNvPr>
          <p:cNvSpPr>
            <a:spLocks noGrp="1"/>
          </p:cNvSpPr>
          <p:nvPr>
            <p:ph type="title"/>
          </p:nvPr>
        </p:nvSpPr>
        <p:spPr>
          <a:xfrm>
            <a:off x="7451002" y="317754"/>
            <a:ext cx="4358374" cy="1124712"/>
          </a:xfr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r>
              <a:rPr lang="en-US" sz="2800" dirty="0">
                <a:solidFill>
                  <a:schemeClr val="tx1"/>
                </a:solidFill>
                <a:latin typeface="+mj-lt"/>
                <a:ea typeface="+mj-ea"/>
                <a:cs typeface="+mj-cs"/>
              </a:rPr>
              <a:t>St. Petersburg Funding Case Study</a:t>
            </a:r>
          </a:p>
        </p:txBody>
      </p:sp>
    </p:spTree>
    <p:extLst>
      <p:ext uri="{BB962C8B-B14F-4D97-AF65-F5344CB8AC3E}">
        <p14:creationId xmlns:p14="http://schemas.microsoft.com/office/powerpoint/2010/main" val="3476884838"/>
      </p:ext>
    </p:extLst>
  </p:cSld>
  <p:clrMapOvr>
    <a:overrideClrMapping bg1="lt1" tx1="dk1" bg2="lt2" tx2="dk2" accent1="accent1" accent2="accent2" accent3="accent3" accent4="accent4" accent5="accent5" accent6="accent6" hlink="hlink" folHlink="folHlink"/>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61E793-760B-4C66-9D0A-777128C7BC34}"/>
              </a:ext>
            </a:extLst>
          </p:cNvPr>
          <p:cNvSpPr>
            <a:spLocks noGrp="1"/>
          </p:cNvSpPr>
          <p:nvPr>
            <p:ph type="title"/>
          </p:nvPr>
        </p:nvSpPr>
        <p:spPr>
          <a:xfrm>
            <a:off x="649270" y="4615840"/>
            <a:ext cx="3885141" cy="1526741"/>
          </a:xfrm>
        </p:spPr>
        <p:txBody>
          <a:bodyPr>
            <a:normAutofit/>
          </a:bodyPr>
          <a:lstStyle/>
          <a:p>
            <a:pPr algn="r"/>
            <a:r>
              <a:rPr lang="en-US" sz="3000" dirty="0">
                <a:solidFill>
                  <a:schemeClr val="bg1"/>
                </a:solidFill>
              </a:rPr>
              <a:t>Financing with LED replacements</a:t>
            </a:r>
          </a:p>
        </p:txBody>
      </p:sp>
      <p:pic>
        <p:nvPicPr>
          <p:cNvPr id="6" name="Content Placeholder 5">
            <a:extLst>
              <a:ext uri="{FF2B5EF4-FFF2-40B4-BE49-F238E27FC236}">
                <a16:creationId xmlns:a16="http://schemas.microsoft.com/office/drawing/2014/main" id="{9BDAEFFA-43EA-430C-B4F4-C81E478524B0}"/>
              </a:ext>
            </a:extLst>
          </p:cNvPr>
          <p:cNvPicPr>
            <a:picLocks/>
          </p:cNvPicPr>
          <p:nvPr/>
        </p:nvPicPr>
        <p:blipFill rotWithShape="1">
          <a:blip r:embed="rId3"/>
          <a:srcRect r="9876" b="2"/>
          <a:stretch/>
        </p:blipFill>
        <p:spPr>
          <a:xfrm>
            <a:off x="6112704" y="393851"/>
            <a:ext cx="5586228" cy="3626218"/>
          </a:xfrm>
          <a:prstGeom prst="rect">
            <a:avLst/>
          </a:prstGeom>
        </p:spPr>
      </p:pic>
      <p:pic>
        <p:nvPicPr>
          <p:cNvPr id="5" name="Picture 4">
            <a:extLst>
              <a:ext uri="{FF2B5EF4-FFF2-40B4-BE49-F238E27FC236}">
                <a16:creationId xmlns:a16="http://schemas.microsoft.com/office/drawing/2014/main" id="{087D106A-4F59-4102-97C8-AD6B9FC55551}"/>
              </a:ext>
            </a:extLst>
          </p:cNvPr>
          <p:cNvPicPr/>
          <p:nvPr/>
        </p:nvPicPr>
        <p:blipFill rotWithShape="1">
          <a:blip r:embed="rId4"/>
          <a:srcRect t="5194" r="9574" b="-2"/>
          <a:stretch/>
        </p:blipFill>
        <p:spPr>
          <a:xfrm>
            <a:off x="175033" y="465717"/>
            <a:ext cx="5736101" cy="3554352"/>
          </a:xfrm>
          <a:prstGeom prst="rect">
            <a:avLst/>
          </a:prstGeom>
        </p:spPr>
      </p:pic>
      <p:cxnSp>
        <p:nvCxnSpPr>
          <p:cNvPr id="15" name="Straight Connector 14">
            <a:extLst>
              <a:ext uri="{FF2B5EF4-FFF2-40B4-BE49-F238E27FC236}">
                <a16:creationId xmlns:a16="http://schemas.microsoft.com/office/drawing/2014/main"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56EFA15C-9994-463B-86F9-9D270EE3C2C6}"/>
              </a:ext>
            </a:extLst>
          </p:cNvPr>
          <p:cNvSpPr>
            <a:spLocks noGrp="1"/>
          </p:cNvSpPr>
          <p:nvPr>
            <p:ph idx="1"/>
          </p:nvPr>
        </p:nvSpPr>
        <p:spPr>
          <a:xfrm>
            <a:off x="4945336" y="4615840"/>
            <a:ext cx="6609921" cy="1526741"/>
          </a:xfrm>
        </p:spPr>
        <p:txBody>
          <a:bodyPr anchor="ctr">
            <a:noAutofit/>
          </a:bodyPr>
          <a:lstStyle/>
          <a:p>
            <a:r>
              <a:rPr lang="en-US" sz="2000" dirty="0">
                <a:solidFill>
                  <a:schemeClr val="bg1"/>
                </a:solidFill>
              </a:rPr>
              <a:t>Decreased energy costs with LEDs by up to 75%</a:t>
            </a:r>
          </a:p>
          <a:p>
            <a:r>
              <a:rPr lang="en-US" sz="2000" dirty="0">
                <a:solidFill>
                  <a:schemeClr val="bg1"/>
                </a:solidFill>
              </a:rPr>
              <a:t>Net savings of $400 per streetlight at 10 years</a:t>
            </a:r>
          </a:p>
          <a:p>
            <a:r>
              <a:rPr lang="en-US" sz="2000" dirty="0">
                <a:solidFill>
                  <a:schemeClr val="bg1"/>
                </a:solidFill>
              </a:rPr>
              <a:t>Streamlined maintenance: less failure, fewer truck rolls</a:t>
            </a:r>
          </a:p>
          <a:p>
            <a:r>
              <a:rPr lang="en-US" sz="2000" dirty="0">
                <a:solidFill>
                  <a:schemeClr val="bg1"/>
                </a:solidFill>
              </a:rPr>
              <a:t>Decreased carbon emissions</a:t>
            </a:r>
          </a:p>
        </p:txBody>
      </p:sp>
      <p:sp>
        <p:nvSpPr>
          <p:cNvPr id="4" name="Slide Number Placeholder 3">
            <a:extLst>
              <a:ext uri="{FF2B5EF4-FFF2-40B4-BE49-F238E27FC236}">
                <a16:creationId xmlns:a16="http://schemas.microsoft.com/office/drawing/2014/main" id="{8DC40214-1A2C-4688-9875-D3E4FD18A7B2}"/>
              </a:ext>
            </a:extLst>
          </p:cNvPr>
          <p:cNvSpPr>
            <a:spLocks noGrp="1"/>
          </p:cNvSpPr>
          <p:nvPr>
            <p:ph type="sldNum" sz="quarter" idx="12"/>
          </p:nvPr>
        </p:nvSpPr>
        <p:spPr>
          <a:xfrm>
            <a:off x="8610600" y="6356350"/>
            <a:ext cx="2743200" cy="365125"/>
          </a:xfrm>
        </p:spPr>
        <p:txBody>
          <a:bodyPr>
            <a:normAutofit/>
          </a:bodyPr>
          <a:lstStyle/>
          <a:p>
            <a:pPr>
              <a:spcAft>
                <a:spcPts val="600"/>
              </a:spcAft>
            </a:pPr>
            <a:fld id="{5C558CF8-4171-4B1E-A707-462EAE47D052}" type="slidenum">
              <a:rPr lang="en-US" smtClean="0"/>
              <a:pPr>
                <a:spcAft>
                  <a:spcPts val="600"/>
                </a:spcAft>
              </a:pPr>
              <a:t>6</a:t>
            </a:fld>
            <a:endParaRPr lang="en-US"/>
          </a:p>
        </p:txBody>
      </p:sp>
    </p:spTree>
    <p:extLst>
      <p:ext uri="{BB962C8B-B14F-4D97-AF65-F5344CB8AC3E}">
        <p14:creationId xmlns:p14="http://schemas.microsoft.com/office/powerpoint/2010/main" val="341175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CE1DA53-9811-4831-9BFB-3E8658F080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5F070-28E7-4ED0-B19F-BF6F83370606}"/>
              </a:ext>
            </a:extLst>
          </p:cNvPr>
          <p:cNvSpPr>
            <a:spLocks noGrp="1"/>
          </p:cNvSpPr>
          <p:nvPr>
            <p:ph type="title"/>
          </p:nvPr>
        </p:nvSpPr>
        <p:spPr>
          <a:xfrm>
            <a:off x="642797" y="136525"/>
            <a:ext cx="11126709" cy="1103878"/>
          </a:xfrm>
        </p:spPr>
        <p:txBody>
          <a:bodyPr vert="horz" lIns="91440" tIns="45720" rIns="91440" bIns="45720" rtlCol="0" anchor="ctr">
            <a:normAutofit/>
          </a:bodyPr>
          <a:lstStyle/>
          <a:p>
            <a:r>
              <a:rPr lang="en-US" sz="3400" dirty="0"/>
              <a:t>2020 compels a range of innovation</a:t>
            </a:r>
          </a:p>
        </p:txBody>
      </p:sp>
      <p:pic>
        <p:nvPicPr>
          <p:cNvPr id="5" name="Content Placeholder 4" descr="A close up of text on a white background&#10;&#10;Description automatically generated">
            <a:extLst>
              <a:ext uri="{FF2B5EF4-FFF2-40B4-BE49-F238E27FC236}">
                <a16:creationId xmlns:a16="http://schemas.microsoft.com/office/drawing/2014/main" id="{1CA0B164-867F-4237-A886-E81B7CD437EB}"/>
              </a:ext>
            </a:extLst>
          </p:cNvPr>
          <p:cNvPicPr>
            <a:picLocks noChangeAspect="1"/>
          </p:cNvPicPr>
          <p:nvPr/>
        </p:nvPicPr>
        <p:blipFill rotWithShape="1">
          <a:blip r:embed="rId3"/>
          <a:srcRect t="3230" r="1023" b="15566"/>
          <a:stretch/>
        </p:blipFill>
        <p:spPr>
          <a:xfrm>
            <a:off x="0" y="1584083"/>
            <a:ext cx="11927199" cy="5137392"/>
          </a:xfrm>
          <a:prstGeom prst="rect">
            <a:avLst/>
          </a:prstGeom>
        </p:spPr>
      </p:pic>
      <p:sp>
        <p:nvSpPr>
          <p:cNvPr id="4" name="Slide Number Placeholder 3">
            <a:extLst>
              <a:ext uri="{FF2B5EF4-FFF2-40B4-BE49-F238E27FC236}">
                <a16:creationId xmlns:a16="http://schemas.microsoft.com/office/drawing/2014/main" id="{0B613BB1-21DF-4CB3-9A95-EC4A367E2B7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5C558CF8-4171-4B1E-A707-462EAE47D052}" type="slidenum">
              <a:rPr lang="en-US">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Tree>
    <p:extLst>
      <p:ext uri="{BB962C8B-B14F-4D97-AF65-F5344CB8AC3E}">
        <p14:creationId xmlns:p14="http://schemas.microsoft.com/office/powerpoint/2010/main" val="387488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44B0-61D6-46B1-A790-80FEFAAF17E8}"/>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dirty="0">
                <a:solidFill>
                  <a:schemeClr val="tx1"/>
                </a:solidFill>
                <a:latin typeface="+mj-lt"/>
                <a:ea typeface="+mj-ea"/>
                <a:cs typeface="+mj-cs"/>
              </a:rPr>
              <a:t>Phoenix Case Study</a:t>
            </a:r>
          </a:p>
        </p:txBody>
      </p:sp>
      <p:sp>
        <p:nvSpPr>
          <p:cNvPr id="3" name="Text Placeholder 2">
            <a:extLst>
              <a:ext uri="{FF2B5EF4-FFF2-40B4-BE49-F238E27FC236}">
                <a16:creationId xmlns:a16="http://schemas.microsoft.com/office/drawing/2014/main" id="{EB9BAE7C-A2C0-4CF7-828F-798BC8FC44C4}"/>
              </a:ext>
            </a:extLst>
          </p:cNvPr>
          <p:cNvSpPr>
            <a:spLocks noGrp="1"/>
          </p:cNvSpPr>
          <p:nvPr>
            <p:ph type="body" idx="1"/>
          </p:nvPr>
        </p:nvSpPr>
        <p:spPr>
          <a:xfrm>
            <a:off x="679011" y="2776538"/>
            <a:ext cx="3958616" cy="3814385"/>
          </a:xfrm>
        </p:spPr>
        <p:txBody>
          <a:bodyPr vert="horz" lIns="91440" tIns="45720" rIns="91440" bIns="45720" rtlCol="0">
            <a:normAutofit/>
          </a:bodyPr>
          <a:lstStyle/>
          <a:p>
            <a:pPr marL="342900"/>
            <a:r>
              <a:rPr lang="en-US" sz="2400" dirty="0">
                <a:solidFill>
                  <a:schemeClr val="tx1"/>
                </a:solidFill>
                <a:latin typeface="+mn-lt"/>
                <a:cs typeface="+mn-cs"/>
              </a:rPr>
              <a:t>Selected waste management and transportation as key projects</a:t>
            </a:r>
          </a:p>
          <a:p>
            <a:pPr marL="342900"/>
            <a:r>
              <a:rPr lang="en-US" sz="2400" dirty="0">
                <a:solidFill>
                  <a:schemeClr val="tx1"/>
                </a:solidFill>
                <a:cs typeface="Calibri"/>
              </a:rPr>
              <a:t>Expanded smart region to include 15 cities and state-level projects</a:t>
            </a:r>
            <a:endParaRPr lang="en-US" sz="2400" dirty="0">
              <a:solidFill>
                <a:schemeClr val="tx1"/>
              </a:solidFill>
              <a:latin typeface="+mn-lt"/>
              <a:cs typeface="+mn-cs"/>
            </a:endParaRPr>
          </a:p>
          <a:p>
            <a:pPr marL="285750" indent="-285750"/>
            <a:r>
              <a:rPr lang="en-US" sz="2400" dirty="0">
                <a:solidFill>
                  <a:schemeClr val="tx1"/>
                </a:solidFill>
                <a:cs typeface="Calibri"/>
              </a:rPr>
              <a:t>Formed Greater Phoenix Smart Region Consortium</a:t>
            </a:r>
          </a:p>
        </p:txBody>
      </p:sp>
      <p:pic>
        <p:nvPicPr>
          <p:cNvPr id="5" name="Picture 4" descr="A group of people sitting in front of a crowd&#10;&#10;Description automatically generated">
            <a:extLst>
              <a:ext uri="{FF2B5EF4-FFF2-40B4-BE49-F238E27FC236}">
                <a16:creationId xmlns:a16="http://schemas.microsoft.com/office/drawing/2014/main" id="{944B2F54-023A-4B40-B1FB-5D51623E2571}"/>
              </a:ext>
            </a:extLst>
          </p:cNvPr>
          <p:cNvPicPr>
            <a:picLocks noChangeAspect="1"/>
          </p:cNvPicPr>
          <p:nvPr/>
        </p:nvPicPr>
        <p:blipFill rotWithShape="1">
          <a:blip r:embed="rId3">
            <a:extLst>
              <a:ext uri="{28A0092B-C50C-407E-A947-70E740481C1C}">
                <a14:useLocalDpi xmlns:a14="http://schemas.microsoft.com/office/drawing/2010/main" val="0"/>
              </a:ext>
            </a:extLst>
          </a:blip>
          <a:srcRect l="6348" r="32392" b="1"/>
          <a:stretch/>
        </p:blipFill>
        <p:spPr>
          <a:xfrm>
            <a:off x="5010386" y="10"/>
            <a:ext cx="7181613" cy="6857990"/>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pic>
        <p:nvPicPr>
          <p:cNvPr id="6" name="Picture 2" descr="https://lh6.googleusercontent.com/v8mIuLrc9hoZBY4zFDe-zk1C5lGRbpgB_KzckTU3FyH6C7wU1Tsn3uYtDxgnT3XTWfEC6QvdlUp2WGFaZPEhmNuBgEjSXGwYbGDGoFS5gUkwgzIEzv-G-8EwRRQih751AYKd5fcQ">
            <a:extLst>
              <a:ext uri="{FF2B5EF4-FFF2-40B4-BE49-F238E27FC236}">
                <a16:creationId xmlns:a16="http://schemas.microsoft.com/office/drawing/2014/main" id="{B6C6AAFD-967A-4E76-A23F-480BD30256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22" r="2911" b="9315"/>
          <a:stretch/>
        </p:blipFill>
        <p:spPr bwMode="auto">
          <a:xfrm>
            <a:off x="4645386" y="4345663"/>
            <a:ext cx="4239166" cy="25123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404599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atlanta sunset downtown">
            <a:extLst>
              <a:ext uri="{FF2B5EF4-FFF2-40B4-BE49-F238E27FC236}">
                <a16:creationId xmlns:a16="http://schemas.microsoft.com/office/drawing/2014/main" id="{784839EA-D95A-4BD8-805F-3AC425BC2E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 t="23677" r="8578"/>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6152B3-65B3-4308-8761-E4BE0A551519}"/>
              </a:ext>
            </a:extLst>
          </p:cNvPr>
          <p:cNvSpPr>
            <a:spLocks noGrp="1"/>
          </p:cNvSpPr>
          <p:nvPr>
            <p:ph type="ctrTitle"/>
          </p:nvPr>
        </p:nvSpPr>
        <p:spPr>
          <a:xfrm>
            <a:off x="404553" y="3091928"/>
            <a:ext cx="9078562" cy="2387600"/>
          </a:xfrm>
        </p:spPr>
        <p:txBody>
          <a:bodyPr>
            <a:normAutofit/>
          </a:bodyPr>
          <a:lstStyle/>
          <a:p>
            <a:pPr algn="l">
              <a:spcBef>
                <a:spcPts val="2400"/>
              </a:spcBef>
              <a:spcAft>
                <a:spcPts val="600"/>
              </a:spcAft>
            </a:pPr>
            <a:r>
              <a:rPr lang="en-US" sz="4100" dirty="0">
                <a:effectLst/>
                <a:latin typeface="+mn-lt"/>
                <a:cs typeface="Arial" panose="020B0604020202020204" pitchFamily="34" charset="0"/>
              </a:rPr>
              <a:t>Smart City Funding and Financing</a:t>
            </a:r>
            <a:br>
              <a:rPr lang="en-US" sz="4100" dirty="0">
                <a:effectLst/>
                <a:latin typeface="+mn-lt"/>
                <a:cs typeface="Arial" panose="020B0604020202020204" pitchFamily="34" charset="0"/>
              </a:rPr>
            </a:br>
            <a:r>
              <a:rPr lang="en-US" sz="4100" dirty="0">
                <a:effectLst/>
                <a:latin typeface="+mn-lt"/>
                <a:cs typeface="Arial" panose="020B0604020202020204" pitchFamily="34" charset="0"/>
              </a:rPr>
              <a:t/>
            </a:r>
            <a:br>
              <a:rPr lang="en-US" sz="4100" dirty="0">
                <a:effectLst/>
                <a:latin typeface="+mn-lt"/>
                <a:cs typeface="Arial" panose="020B0604020202020204" pitchFamily="34" charset="0"/>
              </a:rPr>
            </a:br>
            <a:r>
              <a:rPr lang="en-US" sz="4100" dirty="0">
                <a:effectLst/>
                <a:latin typeface="+mn-lt"/>
                <a:cs typeface="Arial" panose="020B0604020202020204" pitchFamily="34" charset="0"/>
              </a:rPr>
              <a:t/>
            </a:r>
            <a:br>
              <a:rPr lang="en-US" sz="4100" dirty="0">
                <a:effectLst/>
                <a:latin typeface="+mn-lt"/>
                <a:cs typeface="Arial" panose="020B0604020202020204" pitchFamily="34" charset="0"/>
              </a:rPr>
            </a:br>
            <a:r>
              <a:rPr lang="en-US" sz="4100" dirty="0">
                <a:effectLst/>
                <a:latin typeface="+mn-lt"/>
                <a:cs typeface="Arial" panose="020B0604020202020204" pitchFamily="34" charset="0"/>
              </a:rPr>
              <a:t>Georgia Smart Community Workshop</a:t>
            </a:r>
          </a:p>
        </p:txBody>
      </p:sp>
      <p:sp>
        <p:nvSpPr>
          <p:cNvPr id="144" name="Rectangle: Rounded Corners 143">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30933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2536</Words>
  <Application>Microsoft Office PowerPoint</Application>
  <PresentationFormat>Widescreen</PresentationFormat>
  <Paragraphs>224</Paragraphs>
  <Slides>26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Smart City Funding and Financing   Georgia Smart Community Workshop</vt:lpstr>
      <vt:lpstr>Lee Davenport</vt:lpstr>
      <vt:lpstr>Origins of Smart City Opportunities</vt:lpstr>
      <vt:lpstr>Smart City Funding and Financing</vt:lpstr>
      <vt:lpstr>St. Petersburg Funding Case Study</vt:lpstr>
      <vt:lpstr>Financing with LED replacements</vt:lpstr>
      <vt:lpstr>2020 compels a range of innovation</vt:lpstr>
      <vt:lpstr>Phoenix Case Study</vt:lpstr>
      <vt:lpstr>Smart City Funding and Financing   Georgia Smart Community Workshop</vt:lpstr>
      <vt:lpstr>Overview: Funding your Smart City Project</vt:lpstr>
      <vt:lpstr>Discussion Topics</vt:lpstr>
      <vt:lpstr>What is the priority area for your community?  (Top level)</vt:lpstr>
      <vt:lpstr>How will you decide what’s important?</vt:lpstr>
      <vt:lpstr>Under whose authority?</vt:lpstr>
      <vt:lpstr>What is your use case? </vt:lpstr>
      <vt:lpstr>Relevant Case Studies</vt:lpstr>
      <vt:lpstr>Federal and State Funding Options</vt:lpstr>
      <vt:lpstr>Private Funding and Collections</vt:lpstr>
      <vt:lpstr>Presentation Assignment</vt:lpstr>
      <vt:lpstr>Revisit your Assumptions: Part 1 What are your community’s priority areas?</vt:lpstr>
      <vt:lpstr>Revisit your Assumptions: Part 2 Who can make this decision? Who can advise? </vt:lpstr>
      <vt:lpstr>Revisit your Assumptions: Part 3 What are the decision factors?</vt:lpstr>
      <vt:lpstr>Define Use Case: Part 1 What’s the specific story to address?</vt:lpstr>
      <vt:lpstr>Define Use Case: Part 2 Scan of Best Practices</vt:lpstr>
      <vt:lpstr>Locate potential funding source: Part 1  Scan of Potential Funders</vt:lpstr>
      <vt:lpstr>Locate potential funding source: Part 2  Learn about requirements for your proposals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Funding and Financing   Georgia Smart Community Workshop</dc:title>
  <dc:creator>Lee Davenport</dc:creator>
  <cp:lastModifiedBy>McCormick, Greg</cp:lastModifiedBy>
  <cp:revision>1</cp:revision>
  <dcterms:created xsi:type="dcterms:W3CDTF">2020-08-03T18:26:54Z</dcterms:created>
  <dcterms:modified xsi:type="dcterms:W3CDTF">2020-08-03T21:29:23Z</dcterms:modified>
</cp:coreProperties>
</file>